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7"/>
  </p:notesMasterIdLst>
  <p:sldIdLst>
    <p:sldId id="313" r:id="rId2"/>
    <p:sldId id="256" r:id="rId3"/>
    <p:sldId id="314" r:id="rId4"/>
    <p:sldId id="257" r:id="rId5"/>
    <p:sldId id="258" r:id="rId6"/>
    <p:sldId id="261" r:id="rId7"/>
    <p:sldId id="315" r:id="rId8"/>
    <p:sldId id="263" r:id="rId9"/>
    <p:sldId id="316" r:id="rId10"/>
    <p:sldId id="265" r:id="rId11"/>
    <p:sldId id="26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8" r:id="rId23"/>
    <p:sldId id="327" r:id="rId24"/>
    <p:sldId id="329" r:id="rId25"/>
    <p:sldId id="330" r:id="rId26"/>
    <p:sldId id="331" r:id="rId27"/>
    <p:sldId id="334" r:id="rId28"/>
    <p:sldId id="333" r:id="rId29"/>
    <p:sldId id="339" r:id="rId30"/>
    <p:sldId id="332" r:id="rId31"/>
    <p:sldId id="335" r:id="rId32"/>
    <p:sldId id="336" r:id="rId33"/>
    <p:sldId id="337" r:id="rId34"/>
    <p:sldId id="338" r:id="rId35"/>
    <p:sldId id="268" r:id="rId36"/>
  </p:sldIdLst>
  <p:sldSz cx="12161838" cy="6858000"/>
  <p:notesSz cx="6858000" cy="9144000"/>
  <p:embeddedFontLst>
    <p:embeddedFont>
      <p:font typeface=".VnCooper" panose="020B0604020202020204"/>
      <p:regular r:id="rId38"/>
    </p:embeddedFont>
    <p:embeddedFont>
      <p:font typeface=".VnArial" panose="020B7200000000000000" pitchFamily="34" charset="0"/>
      <p:regular r:id="rId39"/>
      <p:italic r:id="rId40"/>
      <p:boldItalic r:id="rId41"/>
    </p:embeddedFont>
    <p:embeddedFont>
      <p:font typeface="HP001 4 hàng" panose="020B0603050302020204" pitchFamily="34" charset="0"/>
      <p:bold r:id="rId42"/>
    </p:embeddedFont>
    <p:embeddedFont>
      <p:font typeface="Luckiest Guy" panose="020B0604020202020204" charset="0"/>
      <p:regular r:id="rId43"/>
    </p:embeddedFont>
    <p:embeddedFont>
      <p:font typeface="Karla Regular" panose="020B0604020202020204" charset="0"/>
      <p:regular r:id="rId44"/>
      <p:bold r:id="rId45"/>
      <p:italic r:id="rId46"/>
      <p:boldItalic r:id="rId47"/>
    </p:embeddedFont>
    <p:embeddedFont>
      <p:font typeface="Karla" panose="020B0604020202020204" charset="0"/>
      <p:regular r:id="rId48"/>
      <p:bold r:id="rId49"/>
      <p:italic r:id="rId50"/>
      <p:boldItalic r:id="rId51"/>
    </p:embeddedFont>
    <p:embeddedFont>
      <p:font typeface="Arrus-Black" panose="02020500000000000000" charset="0"/>
      <p:regular r:id="rId52"/>
    </p:embeddedFont>
    <p:embeddedFont>
      <p:font typeface="Arial Rounded MT Bold" panose="020F0704030504030204" pitchFamily="34" charset="0"/>
      <p:regular r:id="rId53"/>
    </p:embeddedFont>
    <p:embeddedFont>
      <p:font typeface="HP001 4H" panose="020B0604020202020204" charset="0"/>
      <p:regular r:id="rId54"/>
      <p:bold r:id="rId55"/>
    </p:embeddedFont>
    <p:embeddedFont>
      <p:font typeface="Arial-Rounded" panose="020B0500000000000000" charset="0"/>
      <p:regular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DED"/>
    <a:srgbClr val="BD1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0B27DC-EE7F-4C70-BDEF-D8AB005CC27D}">
  <a:tblStyle styleId="{0C0B27DC-EE7F-4C70-BDEF-D8AB005CC2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9502" autoAdjust="0"/>
  </p:normalViewPr>
  <p:slideViewPr>
    <p:cSldViewPr>
      <p:cViewPr varScale="1">
        <p:scale>
          <a:sx n="63" d="100"/>
          <a:sy n="63" d="100"/>
        </p:scale>
        <p:origin x="930" y="66"/>
      </p:cViewPr>
      <p:guideLst>
        <p:guide orient="horz" pos="2161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06052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1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273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34c0061c5aec0b7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34c0061c5aec0b7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187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Thầy</a:t>
            </a:r>
            <a:r>
              <a:rPr lang="en-US" baseline="0" smtClean="0"/>
              <a:t> cô chiếu slide đã rồi mới chỉnh các vần nhé! Nhìn nó lệch vậy nhưng chiếu lên mới biết nó lệch hay k nhé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5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ba4facb9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ba4facb9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638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ba70751a2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ba70751a2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5333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386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4c0061c5aec0b7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4c0061c5aec0b7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438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4ca88d59575087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9" name="Google Shape;1929;g4ca88d59575087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484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gba4facb9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7" name="Google Shape;2077;gba4facb9c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82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7006957" y="-65256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00717" y="2086171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073258" y="811036"/>
            <a:ext cx="8015322" cy="3618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186744" y="1407002"/>
            <a:ext cx="7810230" cy="212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543545" y="3327402"/>
            <a:ext cx="5085388" cy="5203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427" y="15440"/>
            <a:ext cx="5325430" cy="5394029"/>
            <a:chOff x="54455" y="11580"/>
            <a:chExt cx="4003978" cy="4045522"/>
          </a:xfrm>
        </p:grpSpPr>
        <p:sp>
          <p:nvSpPr>
            <p:cNvPr id="16" name="Google Shape;16;p2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 rot="10800000">
            <a:off x="6623779" y="1258373"/>
            <a:ext cx="5325430" cy="5394029"/>
            <a:chOff x="54455" y="11580"/>
            <a:chExt cx="4003978" cy="4045522"/>
          </a:xfrm>
        </p:grpSpPr>
        <p:sp>
          <p:nvSpPr>
            <p:cNvPr id="45" name="Google Shape;45;p2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">
    <p:bg>
      <p:bgPr>
        <a:solidFill>
          <a:schemeClr val="accent5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3"/>
          <p:cNvSpPr/>
          <p:nvPr/>
        </p:nvSpPr>
        <p:spPr>
          <a:xfrm flipH="1">
            <a:off x="10647835" y="5421039"/>
            <a:ext cx="1615120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3"/>
          <p:cNvSpPr/>
          <p:nvPr/>
        </p:nvSpPr>
        <p:spPr>
          <a:xfrm rot="10800000" flipH="1">
            <a:off x="-100717" y="-90926"/>
            <a:ext cx="1649951" cy="152109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3"/>
          <p:cNvSpPr txBox="1">
            <a:spLocks noGrp="1"/>
          </p:cNvSpPr>
          <p:nvPr>
            <p:ph type="title"/>
          </p:nvPr>
        </p:nvSpPr>
        <p:spPr>
          <a:xfrm>
            <a:off x="1973140" y="559767"/>
            <a:ext cx="8191285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7" name="Google Shape;687;p23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688" name="Google Shape;688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23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706" name="Google Shape;706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09760" y="15433"/>
            <a:ext cx="4675600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751" y="2346808"/>
            <a:ext cx="4450150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06957" y="-93795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8"/>
          <p:cNvSpPr/>
          <p:nvPr/>
        </p:nvSpPr>
        <p:spPr>
          <a:xfrm>
            <a:off x="-100717" y="2057628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66558" y="2140321"/>
            <a:ext cx="277336" cy="291558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47410" y="363854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77560" y="42036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274824" y="18599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3136" y="2616865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5833" y="28200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0837" y="16972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37925" y="5568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3500" y="49330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1560" y="515484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2385" y="557988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24066" y="6115847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71418" y="3887347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01150" y="1493213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27163" y="114108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25615" y="54384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06957" y="2137207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717" y="-93793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3"/>
            <a:ext cx="2837762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fld id="{D59D0918-B3BC-4D15-9AF8-385E8378AD0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7" y="6356353"/>
            <a:ext cx="3851249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64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8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2563010" y="3468702"/>
            <a:ext cx="7023382" cy="1122399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5" name="Google Shape;75;p3"/>
          <p:cNvSpPr/>
          <p:nvPr/>
        </p:nvSpPr>
        <p:spPr>
          <a:xfrm rot="10800000" flipH="1">
            <a:off x="-100715" y="-64978"/>
            <a:ext cx="2963702" cy="273224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flipH="1">
            <a:off x="9573598" y="4466999"/>
            <a:ext cx="2650219" cy="244324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 idx="2" hasCustomPrompt="1"/>
          </p:nvPr>
        </p:nvSpPr>
        <p:spPr>
          <a:xfrm>
            <a:off x="5008778" y="1907100"/>
            <a:ext cx="2144282" cy="131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4211522" y="4395401"/>
            <a:ext cx="3726358" cy="8980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 rot="10800000">
            <a:off x="1647410" y="363854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 rot="10800000">
            <a:off x="1577560" y="42036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 rot="10800000">
            <a:off x="10550440" y="1582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661104" y="1672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514435" y="4760099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616016" y="49701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260846" y="58628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1880281" y="1378365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 rot="10800000">
            <a:off x="9222056" y="66400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 rot="10800000">
            <a:off x="10751562" y="28735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rot="10800000">
            <a:off x="10943320" y="2548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rot="10800000">
            <a:off x="11527189" y="664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 rot="10800000">
            <a:off x="7937874" y="6507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 rot="10800000">
            <a:off x="10274811" y="52262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 rot="10800000">
            <a:off x="10550428" y="51591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1156" y="560934"/>
            <a:ext cx="7867289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7399" y="1571767"/>
            <a:ext cx="10387040" cy="4475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marL="608429" lvl="0" indent="-42252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6857" lvl="1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288" lvl="2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3717" lvl="3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145" lvl="4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0575" lvl="5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59005" lvl="6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7433" lvl="7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5862" lvl="8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717" y="5553939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18207" y="-91480"/>
            <a:ext cx="1444748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755" y="15433"/>
            <a:ext cx="4675600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67418" y="1373909"/>
            <a:ext cx="116266" cy="76854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35204" y="2346808"/>
            <a:ext cx="4450150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5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/>
          <p:nvPr/>
        </p:nvSpPr>
        <p:spPr>
          <a:xfrm>
            <a:off x="-100717" y="5553939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"/>
          <p:cNvSpPr/>
          <p:nvPr/>
        </p:nvSpPr>
        <p:spPr>
          <a:xfrm rot="10800000">
            <a:off x="10818207" y="-91480"/>
            <a:ext cx="1444748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"/>
          <p:cNvSpPr txBox="1">
            <a:spLocks noGrp="1"/>
          </p:cNvSpPr>
          <p:nvPr>
            <p:ph type="title"/>
          </p:nvPr>
        </p:nvSpPr>
        <p:spPr>
          <a:xfrm>
            <a:off x="1144894" y="562300"/>
            <a:ext cx="985875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8" name="Google Shape;198;p6"/>
          <p:cNvGrpSpPr/>
          <p:nvPr/>
        </p:nvGrpSpPr>
        <p:grpSpPr>
          <a:xfrm rot="-5400000" flipH="1">
            <a:off x="-6815" y="174225"/>
            <a:ext cx="2654262" cy="2460344"/>
            <a:chOff x="817100" y="238125"/>
            <a:chExt cx="5912375" cy="5495644"/>
          </a:xfrm>
        </p:grpSpPr>
        <p:sp>
          <p:nvSpPr>
            <p:cNvPr id="199" name="Google Shape;199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6"/>
          <p:cNvGrpSpPr/>
          <p:nvPr/>
        </p:nvGrpSpPr>
        <p:grpSpPr>
          <a:xfrm rot="10800000">
            <a:off x="9430341" y="4316777"/>
            <a:ext cx="2647696" cy="2466445"/>
            <a:chOff x="817100" y="238125"/>
            <a:chExt cx="5912375" cy="5495644"/>
          </a:xfrm>
        </p:grpSpPr>
        <p:sp>
          <p:nvSpPr>
            <p:cNvPr id="217" name="Google Shape;217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7552" y="-34901"/>
            <a:ext cx="3327063" cy="305207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36238" y="410333"/>
            <a:ext cx="4357992" cy="1007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715" y="1290835"/>
            <a:ext cx="6171224" cy="568927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36238" y="1523202"/>
            <a:ext cx="4357992" cy="381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36076" y="4257203"/>
            <a:ext cx="2647696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/>
          <p:nvPr/>
        </p:nvSpPr>
        <p:spPr>
          <a:xfrm>
            <a:off x="2078512" y="1419602"/>
            <a:ext cx="8015322" cy="4018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"/>
          <p:cNvSpPr txBox="1">
            <a:spLocks noGrp="1"/>
          </p:cNvSpPr>
          <p:nvPr>
            <p:ph type="title"/>
          </p:nvPr>
        </p:nvSpPr>
        <p:spPr>
          <a:xfrm>
            <a:off x="2905062" y="1977401"/>
            <a:ext cx="6362221" cy="29032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60" name="Google Shape;260;p8"/>
          <p:cNvSpPr/>
          <p:nvPr/>
        </p:nvSpPr>
        <p:spPr>
          <a:xfrm>
            <a:off x="-100717" y="5250831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"/>
          <p:cNvSpPr/>
          <p:nvPr/>
        </p:nvSpPr>
        <p:spPr>
          <a:xfrm rot="10800000">
            <a:off x="10463084" y="-91137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8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8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8"/>
          <p:cNvSpPr/>
          <p:nvPr/>
        </p:nvSpPr>
        <p:spPr>
          <a:xfrm rot="10800000">
            <a:off x="10550440" y="1582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8"/>
          <p:cNvSpPr/>
          <p:nvPr/>
        </p:nvSpPr>
        <p:spPr>
          <a:xfrm rot="10800000">
            <a:off x="9222056" y="66400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8"/>
          <p:cNvSpPr/>
          <p:nvPr/>
        </p:nvSpPr>
        <p:spPr>
          <a:xfrm rot="10800000">
            <a:off x="10751562" y="28735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8"/>
          <p:cNvSpPr/>
          <p:nvPr/>
        </p:nvSpPr>
        <p:spPr>
          <a:xfrm rot="10800000">
            <a:off x="10943320" y="2548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"/>
          <p:cNvSpPr/>
          <p:nvPr/>
        </p:nvSpPr>
        <p:spPr>
          <a:xfrm rot="10800000">
            <a:off x="11527189" y="664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8"/>
          <p:cNvSpPr/>
          <p:nvPr/>
        </p:nvSpPr>
        <p:spPr>
          <a:xfrm rot="10800000">
            <a:off x="7937874" y="6507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"/>
          <p:cNvSpPr/>
          <p:nvPr/>
        </p:nvSpPr>
        <p:spPr>
          <a:xfrm rot="10800000">
            <a:off x="10274811" y="52262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"/>
          <p:cNvSpPr/>
          <p:nvPr/>
        </p:nvSpPr>
        <p:spPr>
          <a:xfrm rot="10800000">
            <a:off x="10550428" y="51591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8"/>
          <p:cNvGrpSpPr/>
          <p:nvPr/>
        </p:nvGrpSpPr>
        <p:grpSpPr>
          <a:xfrm flipH="1">
            <a:off x="218053" y="407532"/>
            <a:ext cx="4020352" cy="6042945"/>
            <a:chOff x="230395" y="498172"/>
            <a:chExt cx="3022742" cy="4532209"/>
          </a:xfrm>
        </p:grpSpPr>
        <p:sp>
          <p:nvSpPr>
            <p:cNvPr id="273" name="Google Shape;273;p8"/>
            <p:cNvSpPr/>
            <p:nvPr/>
          </p:nvSpPr>
          <p:spPr>
            <a:xfrm rot="10800000">
              <a:off x="2929047" y="2770789"/>
              <a:ext cx="324090" cy="33977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 rot="10800000">
              <a:off x="1759851" y="4637247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 rot="10800000">
              <a:off x="2194676" y="1187022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 rot="10800000">
              <a:off x="1195920" y="498002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 rot="10800000">
              <a:off x="2345895" y="2155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10800000">
              <a:off x="2490070" y="1911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 rot="10800000">
              <a:off x="2929058" y="498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 rot="10800000">
              <a:off x="230395" y="48805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 rot="10800000">
              <a:off x="1987445" y="391969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 rot="10800000">
              <a:off x="2194670" y="38693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4">
    <p:bg>
      <p:bgPr>
        <a:solidFill>
          <a:schemeClr val="accent5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>
            <a:spLocks noGrp="1"/>
          </p:cNvSpPr>
          <p:nvPr>
            <p:ph type="subTitle" idx="1"/>
          </p:nvPr>
        </p:nvSpPr>
        <p:spPr>
          <a:xfrm>
            <a:off x="2677327" y="2763034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2"/>
          </p:nvPr>
        </p:nvSpPr>
        <p:spPr>
          <a:xfrm>
            <a:off x="2677327" y="2229667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/>
          </p:nvPr>
        </p:nvSpPr>
        <p:spPr>
          <a:xfrm>
            <a:off x="2141156" y="560934"/>
            <a:ext cx="7867289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>
            <a:off x="1131063" y="2150100"/>
            <a:ext cx="1410103" cy="13836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4"/>
          </p:nvPr>
        </p:nvSpPr>
        <p:spPr>
          <a:xfrm>
            <a:off x="2677327" y="4639267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5"/>
          </p:nvPr>
        </p:nvSpPr>
        <p:spPr>
          <a:xfrm>
            <a:off x="2677327" y="4105900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 hasCustomPrompt="1"/>
          </p:nvPr>
        </p:nvSpPr>
        <p:spPr>
          <a:xfrm>
            <a:off x="1203982" y="3969234"/>
            <a:ext cx="1410103" cy="138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7837928" y="2765851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8"/>
          </p:nvPr>
        </p:nvSpPr>
        <p:spPr>
          <a:xfrm>
            <a:off x="7837928" y="2232484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9" hasCustomPrompt="1"/>
          </p:nvPr>
        </p:nvSpPr>
        <p:spPr>
          <a:xfrm>
            <a:off x="6352379" y="2168085"/>
            <a:ext cx="1410103" cy="13040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3"/>
          </p:nvPr>
        </p:nvSpPr>
        <p:spPr>
          <a:xfrm>
            <a:off x="7856017" y="4644467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7856017" y="4111085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 hasCustomPrompt="1"/>
          </p:nvPr>
        </p:nvSpPr>
        <p:spPr>
          <a:xfrm>
            <a:off x="6387259" y="3998434"/>
            <a:ext cx="1356236" cy="135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/>
          <p:nvPr/>
        </p:nvSpPr>
        <p:spPr>
          <a:xfrm flipH="1">
            <a:off x="10463084" y="5250831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3"/>
          <p:cNvSpPr/>
          <p:nvPr/>
        </p:nvSpPr>
        <p:spPr>
          <a:xfrm rot="10800000" flipH="1">
            <a:off x="-100717" y="-91137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3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3"/>
          <p:cNvSpPr/>
          <p:nvPr/>
        </p:nvSpPr>
        <p:spPr>
          <a:xfrm rot="10800000">
            <a:off x="9898757" y="6277565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3"/>
          <p:cNvSpPr/>
          <p:nvPr/>
        </p:nvSpPr>
        <p:spPr>
          <a:xfrm rot="10800000">
            <a:off x="1825519" y="107910"/>
            <a:ext cx="398731" cy="41905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3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3"/>
          <p:cNvSpPr/>
          <p:nvPr/>
        </p:nvSpPr>
        <p:spPr>
          <a:xfrm rot="-7769342">
            <a:off x="668694" y="4592754"/>
            <a:ext cx="281621" cy="300275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3"/>
          <p:cNvSpPr/>
          <p:nvPr/>
        </p:nvSpPr>
        <p:spPr>
          <a:xfrm rot="-6939360">
            <a:off x="11391192" y="1814230"/>
            <a:ext cx="303447" cy="323600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3"/>
          <p:cNvSpPr/>
          <p:nvPr/>
        </p:nvSpPr>
        <p:spPr>
          <a:xfrm>
            <a:off x="127303" y="1687804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3"/>
          <p:cNvSpPr/>
          <p:nvPr/>
        </p:nvSpPr>
        <p:spPr>
          <a:xfrm>
            <a:off x="380676" y="5311444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3"/>
          <p:cNvSpPr/>
          <p:nvPr/>
        </p:nvSpPr>
        <p:spPr>
          <a:xfrm>
            <a:off x="245368" y="5588966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469477" y="550294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3"/>
          <p:cNvSpPr/>
          <p:nvPr/>
        </p:nvSpPr>
        <p:spPr>
          <a:xfrm>
            <a:off x="3552391" y="19809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3"/>
          <p:cNvSpPr/>
          <p:nvPr/>
        </p:nvSpPr>
        <p:spPr>
          <a:xfrm>
            <a:off x="-214858" y="3996390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3"/>
          <p:cNvSpPr/>
          <p:nvPr/>
        </p:nvSpPr>
        <p:spPr>
          <a:xfrm>
            <a:off x="139311" y="424447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3"/>
          <p:cNvSpPr/>
          <p:nvPr/>
        </p:nvSpPr>
        <p:spPr>
          <a:xfrm>
            <a:off x="3158205" y="-91125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3"/>
          <p:cNvSpPr/>
          <p:nvPr/>
        </p:nvSpPr>
        <p:spPr>
          <a:xfrm>
            <a:off x="2365455" y="19809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"/>
          <p:cNvSpPr/>
          <p:nvPr/>
        </p:nvSpPr>
        <p:spPr>
          <a:xfrm rot="10800000">
            <a:off x="11658923" y="4622362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3"/>
          <p:cNvSpPr/>
          <p:nvPr/>
        </p:nvSpPr>
        <p:spPr>
          <a:xfrm rot="10800000">
            <a:off x="11641691" y="1544748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3"/>
          <p:cNvSpPr/>
          <p:nvPr/>
        </p:nvSpPr>
        <p:spPr>
          <a:xfrm rot="10800000">
            <a:off x="11776999" y="1267228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3"/>
          <p:cNvSpPr/>
          <p:nvPr/>
        </p:nvSpPr>
        <p:spPr>
          <a:xfrm rot="10800000">
            <a:off x="11641696" y="654867"/>
            <a:ext cx="10604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3"/>
          <p:cNvSpPr/>
          <p:nvPr/>
        </p:nvSpPr>
        <p:spPr>
          <a:xfrm rot="10800000">
            <a:off x="11552890" y="1353252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3"/>
          <p:cNvSpPr/>
          <p:nvPr/>
        </p:nvSpPr>
        <p:spPr>
          <a:xfrm rot="10800000">
            <a:off x="8469976" y="665810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3"/>
          <p:cNvSpPr/>
          <p:nvPr/>
        </p:nvSpPr>
        <p:spPr>
          <a:xfrm rot="10800000">
            <a:off x="12001085" y="2688877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3"/>
          <p:cNvSpPr/>
          <p:nvPr/>
        </p:nvSpPr>
        <p:spPr>
          <a:xfrm rot="10800000">
            <a:off x="11883056" y="261172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3"/>
          <p:cNvSpPr/>
          <p:nvPr/>
        </p:nvSpPr>
        <p:spPr>
          <a:xfrm rot="10800000">
            <a:off x="8628022" y="6776393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3"/>
          <p:cNvSpPr/>
          <p:nvPr/>
        </p:nvSpPr>
        <p:spPr>
          <a:xfrm rot="10800000">
            <a:off x="9656912" y="665810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3">
    <p:bg>
      <p:bgPr>
        <a:solidFill>
          <a:schemeClr val="accent5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"/>
          <p:cNvSpPr/>
          <p:nvPr/>
        </p:nvSpPr>
        <p:spPr>
          <a:xfrm rot="-5400000">
            <a:off x="10578835" y="5181976"/>
            <a:ext cx="1886323" cy="173041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5"/>
          <p:cNvSpPr/>
          <p:nvPr/>
        </p:nvSpPr>
        <p:spPr>
          <a:xfrm rot="10800000" flipH="1">
            <a:off x="-183809" y="-129665"/>
            <a:ext cx="1814265" cy="167257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1167139" y="560936"/>
            <a:ext cx="9800893" cy="6615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1"/>
          </p:nvPr>
        </p:nvSpPr>
        <p:spPr>
          <a:xfrm>
            <a:off x="1013087" y="2161733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2"/>
          </p:nvPr>
        </p:nvSpPr>
        <p:spPr>
          <a:xfrm>
            <a:off x="1013087" y="1628367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3"/>
          </p:nvPr>
        </p:nvSpPr>
        <p:spPr>
          <a:xfrm>
            <a:off x="1041791" y="5232001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subTitle" idx="4"/>
          </p:nvPr>
        </p:nvSpPr>
        <p:spPr>
          <a:xfrm>
            <a:off x="1041800" y="4698634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subTitle" idx="5"/>
          </p:nvPr>
        </p:nvSpPr>
        <p:spPr>
          <a:xfrm>
            <a:off x="8455630" y="2161733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7" name="Google Shape;417;p15"/>
          <p:cNvSpPr txBox="1">
            <a:spLocks noGrp="1"/>
          </p:cNvSpPr>
          <p:nvPr>
            <p:ph type="subTitle" idx="6"/>
          </p:nvPr>
        </p:nvSpPr>
        <p:spPr>
          <a:xfrm>
            <a:off x="8455630" y="1628367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subTitle" idx="7"/>
          </p:nvPr>
        </p:nvSpPr>
        <p:spPr>
          <a:xfrm>
            <a:off x="1013087" y="3696868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8"/>
          </p:nvPr>
        </p:nvSpPr>
        <p:spPr>
          <a:xfrm>
            <a:off x="1013087" y="3163501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5"/>
          <p:cNvSpPr txBox="1">
            <a:spLocks noGrp="1"/>
          </p:cNvSpPr>
          <p:nvPr>
            <p:ph type="subTitle" idx="9"/>
          </p:nvPr>
        </p:nvSpPr>
        <p:spPr>
          <a:xfrm>
            <a:off x="8455630" y="5232001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p15"/>
          <p:cNvSpPr txBox="1">
            <a:spLocks noGrp="1"/>
          </p:cNvSpPr>
          <p:nvPr>
            <p:ph type="subTitle" idx="13"/>
          </p:nvPr>
        </p:nvSpPr>
        <p:spPr>
          <a:xfrm>
            <a:off x="8455630" y="4698634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5"/>
          <p:cNvSpPr txBox="1">
            <a:spLocks noGrp="1"/>
          </p:cNvSpPr>
          <p:nvPr>
            <p:ph type="subTitle" idx="14"/>
          </p:nvPr>
        </p:nvSpPr>
        <p:spPr>
          <a:xfrm>
            <a:off x="8455630" y="3696868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5"/>
          <p:cNvSpPr txBox="1">
            <a:spLocks noGrp="1"/>
          </p:cNvSpPr>
          <p:nvPr>
            <p:ph type="subTitle" idx="15"/>
          </p:nvPr>
        </p:nvSpPr>
        <p:spPr>
          <a:xfrm>
            <a:off x="8455630" y="3163501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5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425" name="Google Shape;425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5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443" name="Google Shape;443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">
    <p:bg>
      <p:bgPr>
        <a:solidFill>
          <a:schemeClr val="accent5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1"/>
          <p:cNvSpPr/>
          <p:nvPr/>
        </p:nvSpPr>
        <p:spPr>
          <a:xfrm flipH="1">
            <a:off x="10647835" y="5421039"/>
            <a:ext cx="1615120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1"/>
          <p:cNvSpPr/>
          <p:nvPr/>
        </p:nvSpPr>
        <p:spPr>
          <a:xfrm rot="10800000" flipH="1">
            <a:off x="-100715" y="-90837"/>
            <a:ext cx="1684025" cy="155250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/>
          </p:nvPr>
        </p:nvSpPr>
        <p:spPr>
          <a:xfrm>
            <a:off x="414572" y="559833"/>
            <a:ext cx="11332694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21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608" name="Google Shape;608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21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626" name="Google Shape;626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6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2397868"/>
            <a:ext cx="11332694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68664" y="6217624"/>
            <a:ext cx="729790" cy="52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9" r:id="rId7"/>
    <p:sldLayoutId id="2147483661" r:id="rId8"/>
    <p:sldLayoutId id="2147483667" r:id="rId9"/>
    <p:sldLayoutId id="2147483669" r:id="rId10"/>
    <p:sldLayoutId id="2147483673" r:id="rId11"/>
    <p:sldLayoutId id="2147483674" r:id="rId12"/>
    <p:sldLayoutId id="2147483675" r:id="rId13"/>
    <p:sldLayoutId id="2147483679" r:id="rId14"/>
    <p:sldLayoutId id="214748368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2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67" tIns="45634" rIns="91267" bIns="45634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6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4" y="1254921"/>
            <a:ext cx="8330789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5" y="4205200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5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4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1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409143" y="44196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33169" y="44196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67481" y="45286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Chim bói cá - Kingfis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59" y="1184714"/>
            <a:ext cx="3886200" cy="25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5959072" y="1184714"/>
            <a:ext cx="1821359" cy="2603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8790308" y="1203765"/>
            <a:ext cx="3092113" cy="2603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32943" y="5678683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6969" y="5678683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43681" y="5787692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03" y="3857233"/>
            <a:ext cx="12361465" cy="194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27" y="-152400"/>
            <a:ext cx="5679695" cy="471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6715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58518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 smtClean="0">
                <a:solidFill>
                  <a:srgbClr val="FF0000"/>
                </a:solidFill>
                <a:latin typeface="HP001 4 hàng" pitchFamily="34" charset="0"/>
              </a:rPr>
              <a:t>Ρ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O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3410" y="28863"/>
            <a:ext cx="11676232" cy="4390737"/>
          </a:xfrm>
        </p:spPr>
      </p:pic>
    </p:spTree>
    <p:extLst>
      <p:ext uri="{BB962C8B-B14F-4D97-AF65-F5344CB8AC3E}">
        <p14:creationId xmlns:p14="http://schemas.microsoft.com/office/powerpoint/2010/main" val="10031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30055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63897" y="1628776"/>
            <a:ext cx="8374922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 pitchFamily="34" charset="0"/>
              </a:rPr>
              <a:t>ċ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Ô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459" y="139844"/>
            <a:ext cx="11860059" cy="4390737"/>
          </a:xfrm>
        </p:spPr>
      </p:pic>
    </p:spTree>
    <p:extLst>
      <p:ext uri="{BB962C8B-B14F-4D97-AF65-F5344CB8AC3E}">
        <p14:creationId xmlns:p14="http://schemas.microsoft.com/office/powerpoint/2010/main" val="147900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56732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70427" y="1628776"/>
            <a:ext cx="8610600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 smtClean="0">
                <a:solidFill>
                  <a:srgbClr val="FF0000"/>
                </a:solidFill>
                <a:latin typeface="HP001 4 hàng" pitchFamily="34" charset="0"/>
              </a:rPr>
              <a:t>Π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Ơ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591" y="105063"/>
            <a:ext cx="11860059" cy="4390737"/>
          </a:xfrm>
        </p:spPr>
      </p:pic>
    </p:spTree>
    <p:extLst>
      <p:ext uri="{BB962C8B-B14F-4D97-AF65-F5344CB8AC3E}">
        <p14:creationId xmlns:p14="http://schemas.microsoft.com/office/powerpoint/2010/main" val="24889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754930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81860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vi-VN" sz="28700" smtClean="0">
                <a:solidFill>
                  <a:srgbClr val="FF0000"/>
                </a:solidFill>
                <a:latin typeface="HP001 4 hàng" pitchFamily="34" charset="0"/>
              </a:rPr>
              <a:t>cā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1319" y="-149179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8901" y="-15208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5297" y="-211183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3469" y="-22479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50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8285E-6 -3.7037E-7 L -0.00627 -0.01343 L -0.01501 -0.02106 L -0.02441 -0.02454 L -0.03185 -0.02338 L -0.04073 -0.01898 L -0.04882 -0.00995 L -0.05573 0.00324 L -0.06265 0.01991 L -0.06696 0.03657 L -0.06944 0.05232 L -0.06944 0.07107 L -0.06892 0.08657 L -0.06696 0.10671 L -0.06317 0.12546 L -0.05821 0.14005 L -0.0513 0.15232 L -0.0432 0.16435 L -0.03381 0.17107 L -0.02754 0.17338 L -0.01749 0.17107 L -0.00562 0.16343 L 0.00509 0.14769 L 0.01383 0.12778 L 0.02192 0.1044 L 0.02571 0.08565 L 0.02701 0.05995 L 0.03014 0.03657 L 0.03706 0.01227 L 0.04333 -0.00116 L 0.05325 -0.01435 L 0.06708 -0.02222 L 0.07961 -0.02222 L 0.08718 -0.01782 L 0.09658 -0.00787 L 0.10219 0.00232 L 0.09344 -0.01111 L 0.08209 -0.02106 L 0.07086 -0.02222 L 0.05455 -0.01435 L 0.04829 -0.00995 L 0.04072 0.00324 L 0.03393 0.01991 L 0.0308 0.03773 L 0.02766 0.06343 L 0.02636 0.08102 L 0.02884 0.1088 L 0.03576 0.13657 L 0.04385 0.15116 L 0.05077 0.16343 L 0.05834 0.16991 L 0.06708 0.17338 L 0.07582 0.17338 L 0.0877 0.16782 L 0.09775 0.1588 L 0.10649 0.13889 L 0.11341 0.11991 L 0.1172 0.09769 L 0.11785 0.07222 L 0.11537 0.04444 L 0.11224 0.02454 L 0.10532 0.00694 L 0.1014 0.00046 " pathEditMode="relative" rAng="0" ptsTypes="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-5.18519E-6 L -0.00392 0.00833 L -0.0047 0.0236 L -0.00118 0.03471 L 0.00352 0.03888 L 0.01096 0.03958 L 0.0184 0.03471 L 0.02701 0.02152 L 0.03719 -0.0014 L 0.04424 -0.02015 L 0.0462 -0.03751 L 0.0462 0.12846 L 0.04776 0.14652 L 0.0509 0.15833 L 0.05677 0.16805 L 0.06421 0.17013 L 0.07047 0.16735 L 0.07791 0.16249 L 0.08496 0.1493 L 0.09279 0.12777 L 0.10885 0.06735 " pathEditMode="relative" ptsTypes="AAAAAAAAAAAAAAAAAAAAA">
                                      <p:cBhvr>
                                        <p:cTn id="22" dur="6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7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7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78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3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53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2.96296E-6 L 0.02663 0.04815 " pathEditMode="relative" ptsTypes="AA">
                                      <p:cBhvr>
                                        <p:cTn id="4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03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942074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624681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κ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Ĕ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4019" y="-139004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6067" y="-51406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7119" y="-9969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1369" y="-12319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1302" y="-20955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5919" y="-16154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9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2373E-6 -1.48148E-6 L 0.02505 -0.09305 L 0.02662 -0.10995 L 0.02818 -0.21389 L 0.02818 0.05556 L 0.02897 0.07222 L 0.03131 0.08472 L 0.03758 0.09445 L 0.04228 0.09722 L 0.04776 0.09722 L 0.05481 0.09306 L 0.06029 0.08333 L 0.0736 0.05139 L 0.09788 -0.02917 L 0.1198 -0.11667 L 0.1433 -0.20278 L 0.15583 -0.25139 L 0.16444 -0.29722 L 0.16757 -0.34167 L 0.16835 -0.375 L 0.16366 -0.40139 L 0.15504 -0.41805 L 0.14486 -0.41528 L 0.13625 -0.40833 L 0.1292 -0.39583 L 0.12372 -0.37778 L 0.11745 -0.35 L 0.11276 -0.31111 L 0.11197 -0.2625 L 0.11197 0.10417 L 0.11354 0.03195 L 0.12529 -0.025 L 0.13547 -0.05694 L 0.14721 -0.08194 L 0.15739 -0.09583 L 0.16601 -0.1 L 0.1754 -0.10162 L 0.18637 -0.09444 L 0.19028 -0.08472 L 0.1942 -0.06944 L 0.19655 -0.04444 L 0.19655 0.05972 L 0.19968 0.08195 L 0.20438 0.09167 L 0.21377 0.09861 L 0.22474 0.09306 L 0.23492 0.07639 L 0.24353 0.05417 L 0.25214 0.01945 L 0.25606 -0.01805 L 0.26076 -0.04722 L 0.27172 -0.075 L 0.2819 -0.09167 L 0.29443 -0.09861 L 0.30305 -0.10162 L 0.31557 -0.09583 L 0.32654 -0.0875 L 0.33437 -0.07361 L 0.32341 -0.09028 L 0.30226 -0.09861 L 0.28425 -0.09305 L 0.27094 -0.07222 L 0.26154 -0.04861 L 0.25684 -0.00972 L 0.25841 0.01945 L 0.26076 0.03889 L 0.26624 0.05972 L 0.27955 0.08611 L 0.29443 0.09583 L 0.31009 0.09445 L 0.32184 0.09028 L 0.33359 0.07361 L 0.34377 0.04861 L 0.34925 0.01528 L 0.34925 -0.01944 L 0.34455 -0.04722 L 0.33907 -0.05972 L 0.33515 -0.07361 " pathEditMode="relative" ptsTypes="AAAAAAAAAAAAAAAAAAAAAAAAAAAAAAAAAAAAAAAAAAAAAAAAAAAAAAAAAAAAAAAAAAAAAAAAAAAAAA">
                                      <p:cBhvr>
                                        <p:cTn id="11" dur="1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2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211E-6 1.48148E-6 L -0.00418 0.00926 L -0.0047 0.01759 L -0.00313 0.0287 L -0.00052 0.03611 L 0.00522 0.03889 L 0.01306 0.03796 L 0.02193 0.0287 L 0.03029 0.01389 L 0.03864 -0.00556 L 0.04439 -0.0213 L 0.04595 -0.03797 L 0.04595 0.13796 L 0.04909 0.15185 L 0.05535 0.16389 L 0.06162 0.16666 L 0.0705 0.16666 L 0.08251 0.15185 L 0.09139 0.1287 L 0.10131 0.09444 L 0.10914 0.06574 " pathEditMode="relative" ptsTypes="AAAAAAAAAAAAAAAAAAAAA">
                                      <p:cBhvr>
                                        <p:cTn id="22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52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2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52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6789E-6 -7.40741E-7 L 0.05954 0.00023 " pathEditMode="relative" ptsTypes="AA">
                                      <p:cBhvr>
                                        <p:cTn id="3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2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52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2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5248E-6 -2.59259E-6 L 0.01252 -0.01203 L 0.02245 -0.02592 L 0.02715 -0.03611 L 0.03341 -0.02592 L 0.04125 -0.01296 L 0.05326 -2.59259E-6 " pathEditMode="relative" ptsTypes="AAAAAAA">
                                      <p:cBhvr>
                                        <p:cTn id="44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77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27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77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27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77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6144E-6 7.40741E-6 L 0.00757 -0.00555 L 0.01436 -0.00231 L 0.01815 0.00672 L 0.01749 0.02339 L 0.01384 0.03565 L 0.00627 0.05001 " pathEditMode="relative" ptsTypes="AAAAA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770"/>
                            </p:stCondLst>
                            <p:childTnLst>
                              <p:par>
                                <p:cTn id="6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18" y="1618446"/>
            <a:ext cx="6515017" cy="21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17" name="Google Shape;1017;p32"/>
          <p:cNvGrpSpPr/>
          <p:nvPr/>
        </p:nvGrpSpPr>
        <p:grpSpPr>
          <a:xfrm>
            <a:off x="322015" y="3003952"/>
            <a:ext cx="3732950" cy="3976860"/>
            <a:chOff x="165910" y="2278662"/>
            <a:chExt cx="2806656" cy="2982645"/>
          </a:xfrm>
        </p:grpSpPr>
        <p:sp>
          <p:nvSpPr>
            <p:cNvPr id="1018" name="Google Shape;1018;p32"/>
            <p:cNvSpPr/>
            <p:nvPr/>
          </p:nvSpPr>
          <p:spPr>
            <a:xfrm>
              <a:off x="1676572" y="3477873"/>
              <a:ext cx="1295994" cy="1218965"/>
            </a:xfrm>
            <a:custGeom>
              <a:avLst/>
              <a:gdLst/>
              <a:ahLst/>
              <a:cxnLst/>
              <a:rect l="l" t="t" r="r" b="b"/>
              <a:pathLst>
                <a:path w="90534" h="85153" extrusionOk="0">
                  <a:moveTo>
                    <a:pt x="77928" y="1"/>
                  </a:moveTo>
                  <a:cubicBezTo>
                    <a:pt x="75146" y="1"/>
                    <a:pt x="71242" y="708"/>
                    <a:pt x="65676" y="2241"/>
                  </a:cubicBezTo>
                  <a:cubicBezTo>
                    <a:pt x="57290" y="4541"/>
                    <a:pt x="60130" y="2079"/>
                    <a:pt x="59454" y="19309"/>
                  </a:cubicBezTo>
                  <a:cubicBezTo>
                    <a:pt x="58430" y="44824"/>
                    <a:pt x="28801" y="50057"/>
                    <a:pt x="4092" y="50057"/>
                  </a:cubicBezTo>
                  <a:cubicBezTo>
                    <a:pt x="2711" y="50057"/>
                    <a:pt x="1345" y="50040"/>
                    <a:pt x="0" y="50010"/>
                  </a:cubicBezTo>
                  <a:lnTo>
                    <a:pt x="0" y="50010"/>
                  </a:lnTo>
                  <a:lnTo>
                    <a:pt x="20963" y="84931"/>
                  </a:lnTo>
                  <a:cubicBezTo>
                    <a:pt x="22628" y="85080"/>
                    <a:pt x="24325" y="85152"/>
                    <a:pt x="26044" y="85152"/>
                  </a:cubicBezTo>
                  <a:cubicBezTo>
                    <a:pt x="42760" y="85152"/>
                    <a:pt x="61541" y="78287"/>
                    <a:pt x="72627" y="67863"/>
                  </a:cubicBezTo>
                  <a:cubicBezTo>
                    <a:pt x="90534" y="51092"/>
                    <a:pt x="89749" y="25152"/>
                    <a:pt x="85854" y="9599"/>
                  </a:cubicBezTo>
                  <a:cubicBezTo>
                    <a:pt x="84782" y="3676"/>
                    <a:pt x="84273" y="1"/>
                    <a:pt x="77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559472" y="4171678"/>
              <a:ext cx="1669659" cy="1076860"/>
            </a:xfrm>
            <a:custGeom>
              <a:avLst/>
              <a:gdLst/>
              <a:ahLst/>
              <a:cxnLst/>
              <a:rect l="l" t="t" r="r" b="b"/>
              <a:pathLst>
                <a:path w="116637" h="75226" extrusionOk="0">
                  <a:moveTo>
                    <a:pt x="66591" y="1"/>
                  </a:moveTo>
                  <a:cubicBezTo>
                    <a:pt x="65028" y="1"/>
                    <a:pt x="63416" y="54"/>
                    <a:pt x="61754" y="164"/>
                  </a:cubicBezTo>
                  <a:cubicBezTo>
                    <a:pt x="18313" y="3193"/>
                    <a:pt x="2218" y="18341"/>
                    <a:pt x="0" y="75225"/>
                  </a:cubicBezTo>
                  <a:lnTo>
                    <a:pt x="116636" y="75225"/>
                  </a:lnTo>
                  <a:cubicBezTo>
                    <a:pt x="115410" y="38971"/>
                    <a:pt x="108752" y="1"/>
                    <a:pt x="66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1065751" y="4174011"/>
              <a:ext cx="772681" cy="328415"/>
            </a:xfrm>
            <a:custGeom>
              <a:avLst/>
              <a:gdLst/>
              <a:ahLst/>
              <a:cxnLst/>
              <a:rect l="l" t="t" r="r" b="b"/>
              <a:pathLst>
                <a:path w="53977" h="22942" extrusionOk="0">
                  <a:moveTo>
                    <a:pt x="48864" y="1"/>
                  </a:moveTo>
                  <a:lnTo>
                    <a:pt x="2448" y="8278"/>
                  </a:lnTo>
                  <a:cubicBezTo>
                    <a:pt x="1" y="17563"/>
                    <a:pt x="6309" y="22941"/>
                    <a:pt x="13996" y="22941"/>
                  </a:cubicBezTo>
                  <a:cubicBezTo>
                    <a:pt x="14549" y="22941"/>
                    <a:pt x="15110" y="22914"/>
                    <a:pt x="15675" y="22857"/>
                  </a:cubicBezTo>
                  <a:cubicBezTo>
                    <a:pt x="21788" y="21911"/>
                    <a:pt x="28794" y="18340"/>
                    <a:pt x="27171" y="9901"/>
                  </a:cubicBezTo>
                  <a:lnTo>
                    <a:pt x="27171" y="9901"/>
                  </a:lnTo>
                  <a:cubicBezTo>
                    <a:pt x="29816" y="14865"/>
                    <a:pt x="33736" y="17002"/>
                    <a:pt x="38369" y="17002"/>
                  </a:cubicBezTo>
                  <a:cubicBezTo>
                    <a:pt x="40652" y="17002"/>
                    <a:pt x="43109" y="16483"/>
                    <a:pt x="45673" y="15527"/>
                  </a:cubicBezTo>
                  <a:cubicBezTo>
                    <a:pt x="53977" y="12416"/>
                    <a:pt x="53436" y="2733"/>
                    <a:pt x="48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986946" y="4855062"/>
              <a:ext cx="48342" cy="406245"/>
            </a:xfrm>
            <a:custGeom>
              <a:avLst/>
              <a:gdLst/>
              <a:ahLst/>
              <a:cxnLst/>
              <a:rect l="l" t="t" r="r" b="b"/>
              <a:pathLst>
                <a:path w="3377" h="28379" extrusionOk="0">
                  <a:moveTo>
                    <a:pt x="2245" y="1"/>
                  </a:moveTo>
                  <a:cubicBezTo>
                    <a:pt x="1885" y="1"/>
                    <a:pt x="1548" y="204"/>
                    <a:pt x="1461" y="680"/>
                  </a:cubicBezTo>
                  <a:cubicBezTo>
                    <a:pt x="1" y="9553"/>
                    <a:pt x="1" y="18533"/>
                    <a:pt x="1" y="27486"/>
                  </a:cubicBezTo>
                  <a:cubicBezTo>
                    <a:pt x="1" y="28081"/>
                    <a:pt x="467" y="28379"/>
                    <a:pt x="934" y="28379"/>
                  </a:cubicBezTo>
                  <a:cubicBezTo>
                    <a:pt x="1400" y="28379"/>
                    <a:pt x="1867" y="28081"/>
                    <a:pt x="1867" y="27486"/>
                  </a:cubicBezTo>
                  <a:cubicBezTo>
                    <a:pt x="1867" y="18668"/>
                    <a:pt x="1840" y="9877"/>
                    <a:pt x="3247" y="1140"/>
                  </a:cubicBezTo>
                  <a:cubicBezTo>
                    <a:pt x="3376" y="459"/>
                    <a:pt x="2786" y="1"/>
                    <a:pt x="2245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2436269" y="3042053"/>
              <a:ext cx="481113" cy="485722"/>
            </a:xfrm>
            <a:custGeom>
              <a:avLst/>
              <a:gdLst/>
              <a:ahLst/>
              <a:cxnLst/>
              <a:rect l="l" t="t" r="r" b="b"/>
              <a:pathLst>
                <a:path w="33609" h="33931" extrusionOk="0">
                  <a:moveTo>
                    <a:pt x="15500" y="1"/>
                  </a:moveTo>
                  <a:cubicBezTo>
                    <a:pt x="15446" y="1"/>
                    <a:pt x="15392" y="4"/>
                    <a:pt x="15337" y="11"/>
                  </a:cubicBezTo>
                  <a:cubicBezTo>
                    <a:pt x="12903" y="768"/>
                    <a:pt x="12443" y="6584"/>
                    <a:pt x="13363" y="13319"/>
                  </a:cubicBezTo>
                  <a:cubicBezTo>
                    <a:pt x="11718" y="8149"/>
                    <a:pt x="8914" y="3156"/>
                    <a:pt x="6702" y="3156"/>
                  </a:cubicBezTo>
                  <a:cubicBezTo>
                    <a:pt x="6622" y="3156"/>
                    <a:pt x="6543" y="3163"/>
                    <a:pt x="6465" y="3176"/>
                  </a:cubicBezTo>
                  <a:cubicBezTo>
                    <a:pt x="2949" y="5069"/>
                    <a:pt x="7033" y="14158"/>
                    <a:pt x="8548" y="20974"/>
                  </a:cubicBezTo>
                  <a:cubicBezTo>
                    <a:pt x="6870" y="19295"/>
                    <a:pt x="4784" y="17503"/>
                    <a:pt x="3112" y="17503"/>
                  </a:cubicBezTo>
                  <a:cubicBezTo>
                    <a:pt x="2629" y="17503"/>
                    <a:pt x="2180" y="17653"/>
                    <a:pt x="1786" y="17999"/>
                  </a:cubicBezTo>
                  <a:cubicBezTo>
                    <a:pt x="1" y="22732"/>
                    <a:pt x="7006" y="32064"/>
                    <a:pt x="13687" y="33931"/>
                  </a:cubicBezTo>
                  <a:lnTo>
                    <a:pt x="22776" y="33498"/>
                  </a:lnTo>
                  <a:cubicBezTo>
                    <a:pt x="30323" y="31631"/>
                    <a:pt x="30485" y="24923"/>
                    <a:pt x="32595" y="15672"/>
                  </a:cubicBezTo>
                  <a:cubicBezTo>
                    <a:pt x="33608" y="11161"/>
                    <a:pt x="33318" y="7440"/>
                    <a:pt x="31598" y="7440"/>
                  </a:cubicBezTo>
                  <a:cubicBezTo>
                    <a:pt x="30472" y="7440"/>
                    <a:pt x="28733" y="9035"/>
                    <a:pt x="26346" y="13049"/>
                  </a:cubicBezTo>
                  <a:cubicBezTo>
                    <a:pt x="26752" y="9749"/>
                    <a:pt x="26969" y="1688"/>
                    <a:pt x="24724" y="1201"/>
                  </a:cubicBezTo>
                  <a:cubicBezTo>
                    <a:pt x="24715" y="1201"/>
                    <a:pt x="24706" y="1201"/>
                    <a:pt x="24697" y="1201"/>
                  </a:cubicBezTo>
                  <a:cubicBezTo>
                    <a:pt x="21951" y="1201"/>
                    <a:pt x="19854" y="9461"/>
                    <a:pt x="19746" y="12562"/>
                  </a:cubicBezTo>
                  <a:cubicBezTo>
                    <a:pt x="19482" y="7136"/>
                    <a:pt x="17948" y="1"/>
                    <a:pt x="15500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2509833" y="3436517"/>
              <a:ext cx="408521" cy="141776"/>
            </a:xfrm>
            <a:custGeom>
              <a:avLst/>
              <a:gdLst/>
              <a:ahLst/>
              <a:cxnLst/>
              <a:rect l="l" t="t" r="r" b="b"/>
              <a:pathLst>
                <a:path w="28538" h="9904" extrusionOk="0">
                  <a:moveTo>
                    <a:pt x="25190" y="1"/>
                  </a:moveTo>
                  <a:cubicBezTo>
                    <a:pt x="24706" y="1"/>
                    <a:pt x="24225" y="125"/>
                    <a:pt x="23804" y="397"/>
                  </a:cubicBezTo>
                  <a:cubicBezTo>
                    <a:pt x="19633" y="3127"/>
                    <a:pt x="14891" y="4236"/>
                    <a:pt x="10052" y="4236"/>
                  </a:cubicBezTo>
                  <a:cubicBezTo>
                    <a:pt x="7987" y="4236"/>
                    <a:pt x="5905" y="4034"/>
                    <a:pt x="3842" y="3670"/>
                  </a:cubicBezTo>
                  <a:cubicBezTo>
                    <a:pt x="3625" y="3631"/>
                    <a:pt x="3407" y="3612"/>
                    <a:pt x="3192" y="3612"/>
                  </a:cubicBezTo>
                  <a:cubicBezTo>
                    <a:pt x="1901" y="3612"/>
                    <a:pt x="696" y="4304"/>
                    <a:pt x="326" y="5671"/>
                  </a:cubicBezTo>
                  <a:cubicBezTo>
                    <a:pt x="1" y="7024"/>
                    <a:pt x="839" y="8917"/>
                    <a:pt x="2354" y="9188"/>
                  </a:cubicBezTo>
                  <a:cubicBezTo>
                    <a:pt x="4917" y="9645"/>
                    <a:pt x="7524" y="9903"/>
                    <a:pt x="10115" y="9903"/>
                  </a:cubicBezTo>
                  <a:cubicBezTo>
                    <a:pt x="15946" y="9903"/>
                    <a:pt x="21698" y="8597"/>
                    <a:pt x="26698" y="5320"/>
                  </a:cubicBezTo>
                  <a:cubicBezTo>
                    <a:pt x="27997" y="4481"/>
                    <a:pt x="28538" y="2804"/>
                    <a:pt x="27726" y="1398"/>
                  </a:cubicBezTo>
                  <a:cubicBezTo>
                    <a:pt x="27215" y="539"/>
                    <a:pt x="26197" y="1"/>
                    <a:pt x="25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456089" y="2990705"/>
              <a:ext cx="1792009" cy="1362988"/>
            </a:xfrm>
            <a:custGeom>
              <a:avLst/>
              <a:gdLst/>
              <a:ahLst/>
              <a:cxnLst/>
              <a:rect l="l" t="t" r="r" b="b"/>
              <a:pathLst>
                <a:path w="125184" h="95214" extrusionOk="0">
                  <a:moveTo>
                    <a:pt x="97188" y="0"/>
                  </a:moveTo>
                  <a:lnTo>
                    <a:pt x="0" y="14823"/>
                  </a:lnTo>
                  <a:cubicBezTo>
                    <a:pt x="5076" y="58040"/>
                    <a:pt x="12561" y="95213"/>
                    <a:pt x="50428" y="95213"/>
                  </a:cubicBezTo>
                  <a:cubicBezTo>
                    <a:pt x="56147" y="95213"/>
                    <a:pt x="62559" y="94366"/>
                    <a:pt x="69760" y="92563"/>
                  </a:cubicBezTo>
                  <a:cubicBezTo>
                    <a:pt x="114310" y="82284"/>
                    <a:pt x="125184" y="55235"/>
                    <a:pt x="97188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320182" y="3890188"/>
              <a:ext cx="387221" cy="268120"/>
            </a:xfrm>
            <a:custGeom>
              <a:avLst/>
              <a:gdLst/>
              <a:ahLst/>
              <a:cxnLst/>
              <a:rect l="l" t="t" r="r" b="b"/>
              <a:pathLst>
                <a:path w="27050" h="18730" extrusionOk="0">
                  <a:moveTo>
                    <a:pt x="19800" y="1"/>
                  </a:moveTo>
                  <a:cubicBezTo>
                    <a:pt x="1" y="3666"/>
                    <a:pt x="5263" y="18730"/>
                    <a:pt x="16481" y="18730"/>
                  </a:cubicBezTo>
                  <a:cubicBezTo>
                    <a:pt x="19669" y="18730"/>
                    <a:pt x="23338" y="17513"/>
                    <a:pt x="27049" y="14472"/>
                  </a:cubicBezTo>
                  <a:lnTo>
                    <a:pt x="19800" y="1"/>
                  </a:ln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1008247" y="3545139"/>
              <a:ext cx="346566" cy="327255"/>
            </a:xfrm>
            <a:custGeom>
              <a:avLst/>
              <a:gdLst/>
              <a:ahLst/>
              <a:cxnLst/>
              <a:rect l="l" t="t" r="r" b="b"/>
              <a:pathLst>
                <a:path w="24210" h="22861" extrusionOk="0">
                  <a:moveTo>
                    <a:pt x="12135" y="1"/>
                  </a:moveTo>
                  <a:cubicBezTo>
                    <a:pt x="11862" y="1"/>
                    <a:pt x="11586" y="11"/>
                    <a:pt x="11307" y="31"/>
                  </a:cubicBezTo>
                  <a:cubicBezTo>
                    <a:pt x="5356" y="491"/>
                    <a:pt x="0" y="6117"/>
                    <a:pt x="731" y="12257"/>
                  </a:cubicBezTo>
                  <a:cubicBezTo>
                    <a:pt x="1405" y="18143"/>
                    <a:pt x="6130" y="22860"/>
                    <a:pt x="12142" y="22860"/>
                  </a:cubicBezTo>
                  <a:cubicBezTo>
                    <a:pt x="12403" y="22860"/>
                    <a:pt x="12665" y="22851"/>
                    <a:pt x="12930" y="22833"/>
                  </a:cubicBezTo>
                  <a:cubicBezTo>
                    <a:pt x="18881" y="22401"/>
                    <a:pt x="24209" y="16747"/>
                    <a:pt x="23506" y="10634"/>
                  </a:cubicBezTo>
                  <a:cubicBezTo>
                    <a:pt x="22833" y="4736"/>
                    <a:pt x="18128" y="1"/>
                    <a:pt x="12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1482575" y="3399942"/>
              <a:ext cx="346566" cy="327241"/>
            </a:xfrm>
            <a:custGeom>
              <a:avLst/>
              <a:gdLst/>
              <a:ahLst/>
              <a:cxnLst/>
              <a:rect l="l" t="t" r="r" b="b"/>
              <a:pathLst>
                <a:path w="24210" h="22860" extrusionOk="0">
                  <a:moveTo>
                    <a:pt x="12136" y="0"/>
                  </a:moveTo>
                  <a:cubicBezTo>
                    <a:pt x="11862" y="0"/>
                    <a:pt x="11586" y="10"/>
                    <a:pt x="11307" y="30"/>
                  </a:cubicBezTo>
                  <a:cubicBezTo>
                    <a:pt x="5356" y="490"/>
                    <a:pt x="1" y="6116"/>
                    <a:pt x="704" y="12257"/>
                  </a:cubicBezTo>
                  <a:cubicBezTo>
                    <a:pt x="1404" y="18142"/>
                    <a:pt x="6130" y="22860"/>
                    <a:pt x="12143" y="22860"/>
                  </a:cubicBezTo>
                  <a:cubicBezTo>
                    <a:pt x="12403" y="22860"/>
                    <a:pt x="12665" y="22851"/>
                    <a:pt x="12930" y="22833"/>
                  </a:cubicBezTo>
                  <a:cubicBezTo>
                    <a:pt x="18881" y="22400"/>
                    <a:pt x="24210" y="16747"/>
                    <a:pt x="23506" y="10634"/>
                  </a:cubicBezTo>
                  <a:cubicBezTo>
                    <a:pt x="22834" y="4736"/>
                    <a:pt x="18129" y="0"/>
                    <a:pt x="12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1014059" y="3544795"/>
              <a:ext cx="387994" cy="323333"/>
            </a:xfrm>
            <a:custGeom>
              <a:avLst/>
              <a:gdLst/>
              <a:ahLst/>
              <a:cxnLst/>
              <a:rect l="l" t="t" r="r" b="b"/>
              <a:pathLst>
                <a:path w="27104" h="22587" extrusionOk="0">
                  <a:moveTo>
                    <a:pt x="12551" y="1"/>
                  </a:moveTo>
                  <a:lnTo>
                    <a:pt x="12551" y="1"/>
                  </a:lnTo>
                  <a:cubicBezTo>
                    <a:pt x="0" y="2625"/>
                    <a:pt x="1542" y="22154"/>
                    <a:pt x="14553" y="22587"/>
                  </a:cubicBezTo>
                  <a:cubicBezTo>
                    <a:pt x="27103" y="19936"/>
                    <a:pt x="25534" y="434"/>
                    <a:pt x="12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1488387" y="3399598"/>
              <a:ext cx="387994" cy="323333"/>
            </a:xfrm>
            <a:custGeom>
              <a:avLst/>
              <a:gdLst/>
              <a:ahLst/>
              <a:cxnLst/>
              <a:rect l="l" t="t" r="r" b="b"/>
              <a:pathLst>
                <a:path w="27104" h="22587" extrusionOk="0">
                  <a:moveTo>
                    <a:pt x="12551" y="0"/>
                  </a:moveTo>
                  <a:lnTo>
                    <a:pt x="12551" y="0"/>
                  </a:lnTo>
                  <a:cubicBezTo>
                    <a:pt x="0" y="2624"/>
                    <a:pt x="1542" y="22154"/>
                    <a:pt x="14553" y="22586"/>
                  </a:cubicBezTo>
                  <a:cubicBezTo>
                    <a:pt x="27104" y="19936"/>
                    <a:pt x="25535" y="433"/>
                    <a:pt x="12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903705" y="3892893"/>
              <a:ext cx="218003" cy="212993"/>
            </a:xfrm>
            <a:custGeom>
              <a:avLst/>
              <a:gdLst/>
              <a:ahLst/>
              <a:cxnLst/>
              <a:rect l="l" t="t" r="r" b="b"/>
              <a:pathLst>
                <a:path w="15229" h="14879" extrusionOk="0">
                  <a:moveTo>
                    <a:pt x="7628" y="1"/>
                  </a:moveTo>
                  <a:cubicBezTo>
                    <a:pt x="3733" y="1"/>
                    <a:pt x="0" y="3409"/>
                    <a:pt x="162" y="7440"/>
                  </a:cubicBezTo>
                  <a:cubicBezTo>
                    <a:pt x="352" y="11497"/>
                    <a:pt x="3435" y="14878"/>
                    <a:pt x="7628" y="14878"/>
                  </a:cubicBezTo>
                  <a:cubicBezTo>
                    <a:pt x="11496" y="14878"/>
                    <a:pt x="15229" y="11443"/>
                    <a:pt x="15066" y="7440"/>
                  </a:cubicBezTo>
                  <a:cubicBezTo>
                    <a:pt x="14877" y="3409"/>
                    <a:pt x="11766" y="1"/>
                    <a:pt x="7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1792337" y="3674518"/>
              <a:ext cx="218017" cy="212979"/>
            </a:xfrm>
            <a:custGeom>
              <a:avLst/>
              <a:gdLst/>
              <a:ahLst/>
              <a:cxnLst/>
              <a:rect l="l" t="t" r="r" b="b"/>
              <a:pathLst>
                <a:path w="15230" h="14878" extrusionOk="0">
                  <a:moveTo>
                    <a:pt x="7629" y="0"/>
                  </a:moveTo>
                  <a:cubicBezTo>
                    <a:pt x="3734" y="0"/>
                    <a:pt x="1" y="3408"/>
                    <a:pt x="190" y="7439"/>
                  </a:cubicBezTo>
                  <a:cubicBezTo>
                    <a:pt x="380" y="11496"/>
                    <a:pt x="3463" y="14877"/>
                    <a:pt x="7629" y="14877"/>
                  </a:cubicBezTo>
                  <a:cubicBezTo>
                    <a:pt x="11497" y="14877"/>
                    <a:pt x="15230" y="11469"/>
                    <a:pt x="15067" y="7439"/>
                  </a:cubicBezTo>
                  <a:cubicBezTo>
                    <a:pt x="14878" y="3408"/>
                    <a:pt x="11767" y="0"/>
                    <a:pt x="7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1384531" y="3785559"/>
              <a:ext cx="220294" cy="129035"/>
            </a:xfrm>
            <a:custGeom>
              <a:avLst/>
              <a:gdLst/>
              <a:ahLst/>
              <a:cxnLst/>
              <a:rect l="l" t="t" r="r" b="b"/>
              <a:pathLst>
                <a:path w="15389" h="9014" extrusionOk="0">
                  <a:moveTo>
                    <a:pt x="7956" y="0"/>
                  </a:moveTo>
                  <a:cubicBezTo>
                    <a:pt x="7256" y="0"/>
                    <a:pt x="6550" y="103"/>
                    <a:pt x="5849" y="331"/>
                  </a:cubicBezTo>
                  <a:cubicBezTo>
                    <a:pt x="2522" y="1359"/>
                    <a:pt x="791" y="4605"/>
                    <a:pt x="114" y="7824"/>
                  </a:cubicBezTo>
                  <a:cubicBezTo>
                    <a:pt x="0" y="8542"/>
                    <a:pt x="605" y="9014"/>
                    <a:pt x="1156" y="9014"/>
                  </a:cubicBezTo>
                  <a:cubicBezTo>
                    <a:pt x="1518" y="9014"/>
                    <a:pt x="1857" y="8810"/>
                    <a:pt x="1954" y="8338"/>
                  </a:cubicBezTo>
                  <a:cubicBezTo>
                    <a:pt x="2468" y="5822"/>
                    <a:pt x="3712" y="2982"/>
                    <a:pt x="6363" y="2116"/>
                  </a:cubicBezTo>
                  <a:cubicBezTo>
                    <a:pt x="6901" y="1941"/>
                    <a:pt x="7445" y="1861"/>
                    <a:pt x="7986" y="1861"/>
                  </a:cubicBezTo>
                  <a:cubicBezTo>
                    <a:pt x="9943" y="1861"/>
                    <a:pt x="11858" y="2900"/>
                    <a:pt x="13341" y="4172"/>
                  </a:cubicBezTo>
                  <a:cubicBezTo>
                    <a:pt x="13539" y="4341"/>
                    <a:pt x="13755" y="4412"/>
                    <a:pt x="13964" y="4412"/>
                  </a:cubicBezTo>
                  <a:cubicBezTo>
                    <a:pt x="14727" y="4412"/>
                    <a:pt x="15389" y="3462"/>
                    <a:pt x="14667" y="2847"/>
                  </a:cubicBezTo>
                  <a:cubicBezTo>
                    <a:pt x="12793" y="1268"/>
                    <a:pt x="10412" y="0"/>
                    <a:pt x="7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1227367" y="3866181"/>
              <a:ext cx="507667" cy="154774"/>
            </a:xfrm>
            <a:custGeom>
              <a:avLst/>
              <a:gdLst/>
              <a:ahLst/>
              <a:cxnLst/>
              <a:rect l="l" t="t" r="r" b="b"/>
              <a:pathLst>
                <a:path w="35464" h="10812" extrusionOk="0">
                  <a:moveTo>
                    <a:pt x="34106" y="0"/>
                  </a:moveTo>
                  <a:cubicBezTo>
                    <a:pt x="33896" y="0"/>
                    <a:pt x="33681" y="81"/>
                    <a:pt x="33490" y="271"/>
                  </a:cubicBezTo>
                  <a:cubicBezTo>
                    <a:pt x="27034" y="6622"/>
                    <a:pt x="18190" y="8988"/>
                    <a:pt x="9376" y="8988"/>
                  </a:cubicBezTo>
                  <a:cubicBezTo>
                    <a:pt x="6779" y="8988"/>
                    <a:pt x="4184" y="8782"/>
                    <a:pt x="1653" y="8413"/>
                  </a:cubicBezTo>
                  <a:cubicBezTo>
                    <a:pt x="1602" y="8406"/>
                    <a:pt x="1551" y="8402"/>
                    <a:pt x="1502" y="8402"/>
                  </a:cubicBezTo>
                  <a:cubicBezTo>
                    <a:pt x="422" y="8402"/>
                    <a:pt x="1" y="10043"/>
                    <a:pt x="1139" y="10198"/>
                  </a:cubicBezTo>
                  <a:cubicBezTo>
                    <a:pt x="3827" y="10593"/>
                    <a:pt x="6579" y="10812"/>
                    <a:pt x="9330" y="10812"/>
                  </a:cubicBezTo>
                  <a:cubicBezTo>
                    <a:pt x="18649" y="10812"/>
                    <a:pt x="27966" y="8300"/>
                    <a:pt x="34815" y="1596"/>
                  </a:cubicBezTo>
                  <a:cubicBezTo>
                    <a:pt x="35463" y="928"/>
                    <a:pt x="34819" y="0"/>
                    <a:pt x="34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1446401" y="3325246"/>
              <a:ext cx="245087" cy="98530"/>
            </a:xfrm>
            <a:custGeom>
              <a:avLst/>
              <a:gdLst/>
              <a:ahLst/>
              <a:cxnLst/>
              <a:rect l="l" t="t" r="r" b="b"/>
              <a:pathLst>
                <a:path w="17121" h="6883" extrusionOk="0">
                  <a:moveTo>
                    <a:pt x="12482" y="0"/>
                  </a:moveTo>
                  <a:cubicBezTo>
                    <a:pt x="8090" y="0"/>
                    <a:pt x="3885" y="2142"/>
                    <a:pt x="688" y="5275"/>
                  </a:cubicBezTo>
                  <a:cubicBezTo>
                    <a:pt x="0" y="5943"/>
                    <a:pt x="630" y="6883"/>
                    <a:pt x="1338" y="6883"/>
                  </a:cubicBezTo>
                  <a:cubicBezTo>
                    <a:pt x="1549" y="6883"/>
                    <a:pt x="1767" y="6799"/>
                    <a:pt x="1960" y="6601"/>
                  </a:cubicBezTo>
                  <a:cubicBezTo>
                    <a:pt x="4814" y="3811"/>
                    <a:pt x="8519" y="1855"/>
                    <a:pt x="12455" y="1855"/>
                  </a:cubicBezTo>
                  <a:cubicBezTo>
                    <a:pt x="13480" y="1855"/>
                    <a:pt x="14520" y="1988"/>
                    <a:pt x="15565" y="2273"/>
                  </a:cubicBezTo>
                  <a:cubicBezTo>
                    <a:pt x="15658" y="2300"/>
                    <a:pt x="15747" y="2312"/>
                    <a:pt x="15830" y="2312"/>
                  </a:cubicBezTo>
                  <a:cubicBezTo>
                    <a:pt x="16774" y="2312"/>
                    <a:pt x="17120" y="761"/>
                    <a:pt x="16052" y="488"/>
                  </a:cubicBezTo>
                  <a:cubicBezTo>
                    <a:pt x="14859" y="155"/>
                    <a:pt x="13664" y="0"/>
                    <a:pt x="1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985658" y="3461010"/>
              <a:ext cx="251157" cy="101007"/>
            </a:xfrm>
            <a:custGeom>
              <a:avLst/>
              <a:gdLst/>
              <a:ahLst/>
              <a:cxnLst/>
              <a:rect l="l" t="t" r="r" b="b"/>
              <a:pathLst>
                <a:path w="17545" h="7056" extrusionOk="0">
                  <a:moveTo>
                    <a:pt x="12218" y="1"/>
                  </a:moveTo>
                  <a:cubicBezTo>
                    <a:pt x="10716" y="1"/>
                    <a:pt x="9219" y="188"/>
                    <a:pt x="7773" y="633"/>
                  </a:cubicBezTo>
                  <a:cubicBezTo>
                    <a:pt x="4959" y="1526"/>
                    <a:pt x="2579" y="3230"/>
                    <a:pt x="605" y="5448"/>
                  </a:cubicBezTo>
                  <a:cubicBezTo>
                    <a:pt x="0" y="6115"/>
                    <a:pt x="632" y="7055"/>
                    <a:pt x="1326" y="7055"/>
                  </a:cubicBezTo>
                  <a:cubicBezTo>
                    <a:pt x="1532" y="7055"/>
                    <a:pt x="1744" y="6972"/>
                    <a:pt x="1930" y="6773"/>
                  </a:cubicBezTo>
                  <a:cubicBezTo>
                    <a:pt x="3661" y="4799"/>
                    <a:pt x="5744" y="3203"/>
                    <a:pt x="8259" y="2419"/>
                  </a:cubicBezTo>
                  <a:cubicBezTo>
                    <a:pt x="9570" y="2020"/>
                    <a:pt x="10926" y="1846"/>
                    <a:pt x="12292" y="1846"/>
                  </a:cubicBezTo>
                  <a:cubicBezTo>
                    <a:pt x="13518" y="1846"/>
                    <a:pt x="14752" y="1986"/>
                    <a:pt x="15968" y="2229"/>
                  </a:cubicBezTo>
                  <a:cubicBezTo>
                    <a:pt x="16042" y="2245"/>
                    <a:pt x="16114" y="2252"/>
                    <a:pt x="16182" y="2252"/>
                  </a:cubicBezTo>
                  <a:cubicBezTo>
                    <a:pt x="17187" y="2252"/>
                    <a:pt x="17545" y="672"/>
                    <a:pt x="16455" y="444"/>
                  </a:cubicBezTo>
                  <a:cubicBezTo>
                    <a:pt x="15063" y="168"/>
                    <a:pt x="13638" y="1"/>
                    <a:pt x="12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165910" y="2278662"/>
              <a:ext cx="2177798" cy="1696728"/>
            </a:xfrm>
            <a:custGeom>
              <a:avLst/>
              <a:gdLst/>
              <a:ahLst/>
              <a:cxnLst/>
              <a:rect l="l" t="t" r="r" b="b"/>
              <a:pathLst>
                <a:path w="152134" h="118528" extrusionOk="0">
                  <a:moveTo>
                    <a:pt x="117364" y="1"/>
                  </a:moveTo>
                  <a:cubicBezTo>
                    <a:pt x="105122" y="1"/>
                    <a:pt x="97426" y="14641"/>
                    <a:pt x="85730" y="17309"/>
                  </a:cubicBezTo>
                  <a:cubicBezTo>
                    <a:pt x="61521" y="22827"/>
                    <a:pt x="23706" y="15605"/>
                    <a:pt x="30415" y="46847"/>
                  </a:cubicBezTo>
                  <a:cubicBezTo>
                    <a:pt x="26777" y="44620"/>
                    <a:pt x="23183" y="43617"/>
                    <a:pt x="19866" y="43617"/>
                  </a:cubicBezTo>
                  <a:cubicBezTo>
                    <a:pt x="8235" y="43617"/>
                    <a:pt x="0" y="55945"/>
                    <a:pt x="5178" y="71056"/>
                  </a:cubicBezTo>
                  <a:cubicBezTo>
                    <a:pt x="10966" y="87908"/>
                    <a:pt x="21705" y="104732"/>
                    <a:pt x="30847" y="118527"/>
                  </a:cubicBezTo>
                  <a:cubicBezTo>
                    <a:pt x="42587" y="105895"/>
                    <a:pt x="38340" y="93859"/>
                    <a:pt x="39990" y="78495"/>
                  </a:cubicBezTo>
                  <a:cubicBezTo>
                    <a:pt x="55219" y="77927"/>
                    <a:pt x="59547" y="71678"/>
                    <a:pt x="73125" y="67350"/>
                  </a:cubicBezTo>
                  <a:cubicBezTo>
                    <a:pt x="77763" y="65732"/>
                    <a:pt x="82955" y="65114"/>
                    <a:pt x="88283" y="65114"/>
                  </a:cubicBezTo>
                  <a:cubicBezTo>
                    <a:pt x="94173" y="65114"/>
                    <a:pt x="100229" y="65869"/>
                    <a:pt x="105882" y="66864"/>
                  </a:cubicBezTo>
                  <a:cubicBezTo>
                    <a:pt x="112148" y="68205"/>
                    <a:pt x="121261" y="70470"/>
                    <a:pt x="129523" y="70470"/>
                  </a:cubicBezTo>
                  <a:cubicBezTo>
                    <a:pt x="133422" y="70470"/>
                    <a:pt x="137131" y="69966"/>
                    <a:pt x="140261" y="68622"/>
                  </a:cubicBezTo>
                  <a:cubicBezTo>
                    <a:pt x="152134" y="62816"/>
                    <a:pt x="151847" y="48033"/>
                    <a:pt x="139751" y="46545"/>
                  </a:cubicBezTo>
                  <a:lnTo>
                    <a:pt x="139751" y="46545"/>
                  </a:lnTo>
                  <a:cubicBezTo>
                    <a:pt x="147079" y="44629"/>
                    <a:pt x="150581" y="36210"/>
                    <a:pt x="149106" y="29455"/>
                  </a:cubicBezTo>
                  <a:cubicBezTo>
                    <a:pt x="146888" y="23132"/>
                    <a:pt x="142573" y="20779"/>
                    <a:pt x="136866" y="20779"/>
                  </a:cubicBezTo>
                  <a:cubicBezTo>
                    <a:pt x="133735" y="20779"/>
                    <a:pt x="130184" y="21488"/>
                    <a:pt x="126331" y="22638"/>
                  </a:cubicBezTo>
                  <a:cubicBezTo>
                    <a:pt x="136718" y="14632"/>
                    <a:pt x="131660" y="1107"/>
                    <a:pt x="118622" y="52"/>
                  </a:cubicBezTo>
                  <a:cubicBezTo>
                    <a:pt x="118197" y="18"/>
                    <a:pt x="117778" y="1"/>
                    <a:pt x="117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993918" y="2635779"/>
              <a:ext cx="975395" cy="515326"/>
            </a:xfrm>
            <a:custGeom>
              <a:avLst/>
              <a:gdLst/>
              <a:ahLst/>
              <a:cxnLst/>
              <a:rect l="l" t="t" r="r" b="b"/>
              <a:pathLst>
                <a:path w="68138" h="35999" extrusionOk="0">
                  <a:moveTo>
                    <a:pt x="57238" y="1"/>
                  </a:moveTo>
                  <a:cubicBezTo>
                    <a:pt x="57057" y="1"/>
                    <a:pt x="56876" y="6"/>
                    <a:pt x="56696" y="17"/>
                  </a:cubicBezTo>
                  <a:cubicBezTo>
                    <a:pt x="55424" y="98"/>
                    <a:pt x="54153" y="423"/>
                    <a:pt x="52990" y="910"/>
                  </a:cubicBezTo>
                  <a:cubicBezTo>
                    <a:pt x="53868" y="715"/>
                    <a:pt x="54768" y="608"/>
                    <a:pt x="55656" y="608"/>
                  </a:cubicBezTo>
                  <a:cubicBezTo>
                    <a:pt x="57228" y="608"/>
                    <a:pt x="58763" y="944"/>
                    <a:pt x="60077" y="1721"/>
                  </a:cubicBezTo>
                  <a:cubicBezTo>
                    <a:pt x="62105" y="2858"/>
                    <a:pt x="63566" y="4886"/>
                    <a:pt x="64134" y="7104"/>
                  </a:cubicBezTo>
                  <a:cubicBezTo>
                    <a:pt x="64756" y="9268"/>
                    <a:pt x="64432" y="11703"/>
                    <a:pt x="63160" y="13082"/>
                  </a:cubicBezTo>
                  <a:cubicBezTo>
                    <a:pt x="62273" y="14105"/>
                    <a:pt x="60890" y="14508"/>
                    <a:pt x="59385" y="14508"/>
                  </a:cubicBezTo>
                  <a:cubicBezTo>
                    <a:pt x="58780" y="14508"/>
                    <a:pt x="58155" y="14443"/>
                    <a:pt x="57534" y="14326"/>
                  </a:cubicBezTo>
                  <a:cubicBezTo>
                    <a:pt x="57441" y="14309"/>
                    <a:pt x="57346" y="14301"/>
                    <a:pt x="57252" y="14301"/>
                  </a:cubicBezTo>
                  <a:cubicBezTo>
                    <a:pt x="56612" y="14301"/>
                    <a:pt x="55985" y="14694"/>
                    <a:pt x="55749" y="15354"/>
                  </a:cubicBezTo>
                  <a:cubicBezTo>
                    <a:pt x="55451" y="16166"/>
                    <a:pt x="55884" y="17058"/>
                    <a:pt x="56696" y="17383"/>
                  </a:cubicBezTo>
                  <a:lnTo>
                    <a:pt x="56912" y="17437"/>
                  </a:lnTo>
                  <a:lnTo>
                    <a:pt x="58048" y="17843"/>
                  </a:lnTo>
                  <a:cubicBezTo>
                    <a:pt x="58454" y="17978"/>
                    <a:pt x="58832" y="18113"/>
                    <a:pt x="59157" y="18330"/>
                  </a:cubicBezTo>
                  <a:lnTo>
                    <a:pt x="60212" y="18871"/>
                  </a:lnTo>
                  <a:lnTo>
                    <a:pt x="61159" y="19547"/>
                  </a:lnTo>
                  <a:cubicBezTo>
                    <a:pt x="62349" y="20494"/>
                    <a:pt x="63268" y="21684"/>
                    <a:pt x="63728" y="23036"/>
                  </a:cubicBezTo>
                  <a:cubicBezTo>
                    <a:pt x="64675" y="25687"/>
                    <a:pt x="63674" y="28879"/>
                    <a:pt x="61375" y="30475"/>
                  </a:cubicBezTo>
                  <a:cubicBezTo>
                    <a:pt x="59720" y="31643"/>
                    <a:pt x="57505" y="32040"/>
                    <a:pt x="55113" y="32040"/>
                  </a:cubicBezTo>
                  <a:cubicBezTo>
                    <a:pt x="54181" y="32040"/>
                    <a:pt x="53223" y="31980"/>
                    <a:pt x="52259" y="31881"/>
                  </a:cubicBezTo>
                  <a:cubicBezTo>
                    <a:pt x="48851" y="31557"/>
                    <a:pt x="45362" y="30745"/>
                    <a:pt x="41927" y="29880"/>
                  </a:cubicBezTo>
                  <a:lnTo>
                    <a:pt x="36625" y="28554"/>
                  </a:lnTo>
                  <a:cubicBezTo>
                    <a:pt x="34786" y="28203"/>
                    <a:pt x="33028" y="27824"/>
                    <a:pt x="31242" y="27526"/>
                  </a:cubicBezTo>
                  <a:cubicBezTo>
                    <a:pt x="27712" y="26916"/>
                    <a:pt x="24130" y="26227"/>
                    <a:pt x="20419" y="26227"/>
                  </a:cubicBezTo>
                  <a:cubicBezTo>
                    <a:pt x="20348" y="26227"/>
                    <a:pt x="20277" y="26227"/>
                    <a:pt x="20206" y="26228"/>
                  </a:cubicBezTo>
                  <a:cubicBezTo>
                    <a:pt x="20106" y="26227"/>
                    <a:pt x="20006" y="26226"/>
                    <a:pt x="19906" y="26226"/>
                  </a:cubicBezTo>
                  <a:cubicBezTo>
                    <a:pt x="16218" y="26226"/>
                    <a:pt x="12518" y="27190"/>
                    <a:pt x="9305" y="28744"/>
                  </a:cubicBezTo>
                  <a:cubicBezTo>
                    <a:pt x="5951" y="30312"/>
                    <a:pt x="2895" y="32341"/>
                    <a:pt x="1" y="34532"/>
                  </a:cubicBezTo>
                  <a:cubicBezTo>
                    <a:pt x="3246" y="32882"/>
                    <a:pt x="6519" y="31313"/>
                    <a:pt x="9873" y="30150"/>
                  </a:cubicBezTo>
                  <a:cubicBezTo>
                    <a:pt x="12581" y="29262"/>
                    <a:pt x="15305" y="28721"/>
                    <a:pt x="18074" y="28721"/>
                  </a:cubicBezTo>
                  <a:cubicBezTo>
                    <a:pt x="18764" y="28721"/>
                    <a:pt x="19456" y="28755"/>
                    <a:pt x="20152" y="28825"/>
                  </a:cubicBezTo>
                  <a:cubicBezTo>
                    <a:pt x="23587" y="29095"/>
                    <a:pt x="27077" y="29961"/>
                    <a:pt x="30566" y="30799"/>
                  </a:cubicBezTo>
                  <a:lnTo>
                    <a:pt x="35814" y="32044"/>
                  </a:lnTo>
                  <a:lnTo>
                    <a:pt x="40980" y="33531"/>
                  </a:lnTo>
                  <a:cubicBezTo>
                    <a:pt x="44496" y="34532"/>
                    <a:pt x="48121" y="35398"/>
                    <a:pt x="51908" y="35803"/>
                  </a:cubicBezTo>
                  <a:cubicBezTo>
                    <a:pt x="53023" y="35915"/>
                    <a:pt x="54147" y="35998"/>
                    <a:pt x="55297" y="35998"/>
                  </a:cubicBezTo>
                  <a:cubicBezTo>
                    <a:pt x="56100" y="35998"/>
                    <a:pt x="56916" y="35958"/>
                    <a:pt x="57750" y="35858"/>
                  </a:cubicBezTo>
                  <a:cubicBezTo>
                    <a:pt x="59779" y="35641"/>
                    <a:pt x="61862" y="34965"/>
                    <a:pt x="63701" y="33639"/>
                  </a:cubicBezTo>
                  <a:cubicBezTo>
                    <a:pt x="65487" y="32314"/>
                    <a:pt x="66839" y="30394"/>
                    <a:pt x="67488" y="28257"/>
                  </a:cubicBezTo>
                  <a:cubicBezTo>
                    <a:pt x="68137" y="26147"/>
                    <a:pt x="68029" y="23794"/>
                    <a:pt x="67218" y="21738"/>
                  </a:cubicBezTo>
                  <a:cubicBezTo>
                    <a:pt x="66433" y="19682"/>
                    <a:pt x="64946" y="17951"/>
                    <a:pt x="63268" y="16734"/>
                  </a:cubicBezTo>
                  <a:cubicBezTo>
                    <a:pt x="63187" y="16707"/>
                    <a:pt x="63133" y="16626"/>
                    <a:pt x="63052" y="16598"/>
                  </a:cubicBezTo>
                  <a:cubicBezTo>
                    <a:pt x="63891" y="16166"/>
                    <a:pt x="64648" y="15544"/>
                    <a:pt x="65243" y="14786"/>
                  </a:cubicBezTo>
                  <a:cubicBezTo>
                    <a:pt x="66190" y="13515"/>
                    <a:pt x="66650" y="12000"/>
                    <a:pt x="66704" y="10567"/>
                  </a:cubicBezTo>
                  <a:cubicBezTo>
                    <a:pt x="66785" y="9133"/>
                    <a:pt x="66541" y="7726"/>
                    <a:pt x="66055" y="6455"/>
                  </a:cubicBezTo>
                  <a:cubicBezTo>
                    <a:pt x="65081" y="3885"/>
                    <a:pt x="63079" y="1694"/>
                    <a:pt x="60591" y="667"/>
                  </a:cubicBezTo>
                  <a:cubicBezTo>
                    <a:pt x="59516" y="223"/>
                    <a:pt x="58381" y="1"/>
                    <a:pt x="57238" y="1"/>
                  </a:cubicBezTo>
                  <a:close/>
                </a:path>
              </a:pathLst>
            </a:custGeom>
            <a:solidFill>
              <a:srgbClr val="F9FDFF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901758" y="4531800"/>
              <a:ext cx="38736" cy="119273"/>
            </a:xfrm>
            <a:custGeom>
              <a:avLst/>
              <a:gdLst/>
              <a:ahLst/>
              <a:cxnLst/>
              <a:rect l="l" t="t" r="r" b="b"/>
              <a:pathLst>
                <a:path w="2706" h="8332" extrusionOk="0">
                  <a:moveTo>
                    <a:pt x="893" y="0"/>
                  </a:moveTo>
                  <a:cubicBezTo>
                    <a:pt x="515" y="812"/>
                    <a:pt x="298" y="1488"/>
                    <a:pt x="190" y="2110"/>
                  </a:cubicBezTo>
                  <a:cubicBezTo>
                    <a:pt x="55" y="2840"/>
                    <a:pt x="1" y="3517"/>
                    <a:pt x="55" y="4193"/>
                  </a:cubicBezTo>
                  <a:cubicBezTo>
                    <a:pt x="82" y="4869"/>
                    <a:pt x="190" y="5572"/>
                    <a:pt x="379" y="6248"/>
                  </a:cubicBezTo>
                  <a:cubicBezTo>
                    <a:pt x="596" y="6952"/>
                    <a:pt x="893" y="7628"/>
                    <a:pt x="1434" y="8331"/>
                  </a:cubicBezTo>
                  <a:cubicBezTo>
                    <a:pt x="1975" y="7628"/>
                    <a:pt x="2246" y="6925"/>
                    <a:pt x="2435" y="6221"/>
                  </a:cubicBezTo>
                  <a:cubicBezTo>
                    <a:pt x="2652" y="5491"/>
                    <a:pt x="2706" y="4788"/>
                    <a:pt x="2679" y="4085"/>
                  </a:cubicBezTo>
                  <a:cubicBezTo>
                    <a:pt x="2652" y="3381"/>
                    <a:pt x="2516" y="2651"/>
                    <a:pt x="2246" y="1948"/>
                  </a:cubicBezTo>
                  <a:cubicBezTo>
                    <a:pt x="1975" y="1271"/>
                    <a:pt x="1597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1098074" y="4484561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66" y="0"/>
                  </a:moveTo>
                  <a:cubicBezTo>
                    <a:pt x="488" y="812"/>
                    <a:pt x="325" y="1461"/>
                    <a:pt x="163" y="2110"/>
                  </a:cubicBezTo>
                  <a:cubicBezTo>
                    <a:pt x="55" y="2786"/>
                    <a:pt x="1" y="3435"/>
                    <a:pt x="28" y="4058"/>
                  </a:cubicBezTo>
                  <a:cubicBezTo>
                    <a:pt x="55" y="4707"/>
                    <a:pt x="163" y="5356"/>
                    <a:pt x="352" y="6032"/>
                  </a:cubicBezTo>
                  <a:cubicBezTo>
                    <a:pt x="569" y="6681"/>
                    <a:pt x="866" y="7358"/>
                    <a:pt x="1407" y="8034"/>
                  </a:cubicBezTo>
                  <a:cubicBezTo>
                    <a:pt x="1948" y="7358"/>
                    <a:pt x="2219" y="6681"/>
                    <a:pt x="2435" y="6005"/>
                  </a:cubicBezTo>
                  <a:cubicBezTo>
                    <a:pt x="2625" y="5329"/>
                    <a:pt x="2706" y="4598"/>
                    <a:pt x="2652" y="3922"/>
                  </a:cubicBezTo>
                  <a:cubicBezTo>
                    <a:pt x="2625" y="3246"/>
                    <a:pt x="2489" y="2543"/>
                    <a:pt x="2219" y="1867"/>
                  </a:cubicBezTo>
                  <a:cubicBezTo>
                    <a:pt x="1948" y="1190"/>
                    <a:pt x="1543" y="541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47753" y="5113777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93" y="0"/>
                  </a:moveTo>
                  <a:cubicBezTo>
                    <a:pt x="514" y="812"/>
                    <a:pt x="352" y="1461"/>
                    <a:pt x="163" y="2110"/>
                  </a:cubicBezTo>
                  <a:cubicBezTo>
                    <a:pt x="82" y="2786"/>
                    <a:pt x="1" y="3435"/>
                    <a:pt x="28" y="4057"/>
                  </a:cubicBezTo>
                  <a:cubicBezTo>
                    <a:pt x="82" y="4707"/>
                    <a:pt x="163" y="5356"/>
                    <a:pt x="379" y="6032"/>
                  </a:cubicBezTo>
                  <a:cubicBezTo>
                    <a:pt x="569" y="6681"/>
                    <a:pt x="893" y="7357"/>
                    <a:pt x="1434" y="8034"/>
                  </a:cubicBezTo>
                  <a:cubicBezTo>
                    <a:pt x="1975" y="7357"/>
                    <a:pt x="2246" y="6681"/>
                    <a:pt x="2435" y="6005"/>
                  </a:cubicBezTo>
                  <a:cubicBezTo>
                    <a:pt x="2651" y="5329"/>
                    <a:pt x="2705" y="4598"/>
                    <a:pt x="2678" y="3922"/>
                  </a:cubicBezTo>
                  <a:cubicBezTo>
                    <a:pt x="2651" y="3246"/>
                    <a:pt x="2516" y="2543"/>
                    <a:pt x="2246" y="1866"/>
                  </a:cubicBezTo>
                  <a:cubicBezTo>
                    <a:pt x="1975" y="1190"/>
                    <a:pt x="1569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976883" y="4358718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93" y="0"/>
                  </a:moveTo>
                  <a:cubicBezTo>
                    <a:pt x="514" y="812"/>
                    <a:pt x="352" y="1461"/>
                    <a:pt x="163" y="2110"/>
                  </a:cubicBezTo>
                  <a:cubicBezTo>
                    <a:pt x="81" y="2786"/>
                    <a:pt x="0" y="3435"/>
                    <a:pt x="27" y="4058"/>
                  </a:cubicBezTo>
                  <a:cubicBezTo>
                    <a:pt x="81" y="4707"/>
                    <a:pt x="163" y="5356"/>
                    <a:pt x="379" y="6032"/>
                  </a:cubicBezTo>
                  <a:cubicBezTo>
                    <a:pt x="568" y="6681"/>
                    <a:pt x="893" y="7358"/>
                    <a:pt x="1434" y="8034"/>
                  </a:cubicBezTo>
                  <a:cubicBezTo>
                    <a:pt x="1975" y="7358"/>
                    <a:pt x="2245" y="6681"/>
                    <a:pt x="2435" y="6005"/>
                  </a:cubicBezTo>
                  <a:cubicBezTo>
                    <a:pt x="2651" y="5329"/>
                    <a:pt x="2705" y="4599"/>
                    <a:pt x="2678" y="3922"/>
                  </a:cubicBezTo>
                  <a:cubicBezTo>
                    <a:pt x="2651" y="3246"/>
                    <a:pt x="2516" y="2543"/>
                    <a:pt x="2245" y="1867"/>
                  </a:cubicBezTo>
                  <a:cubicBezTo>
                    <a:pt x="1975" y="1190"/>
                    <a:pt x="1569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958689" y="4752509"/>
              <a:ext cx="37563" cy="111915"/>
            </a:xfrm>
            <a:custGeom>
              <a:avLst/>
              <a:gdLst/>
              <a:ahLst/>
              <a:cxnLst/>
              <a:rect l="l" t="t" r="r" b="b"/>
              <a:pathLst>
                <a:path w="2624" h="7818" extrusionOk="0">
                  <a:moveTo>
                    <a:pt x="1298" y="0"/>
                  </a:moveTo>
                  <a:cubicBezTo>
                    <a:pt x="757" y="622"/>
                    <a:pt x="460" y="1271"/>
                    <a:pt x="271" y="1948"/>
                  </a:cubicBezTo>
                  <a:cubicBezTo>
                    <a:pt x="81" y="2597"/>
                    <a:pt x="0" y="3273"/>
                    <a:pt x="0" y="3895"/>
                  </a:cubicBezTo>
                  <a:cubicBezTo>
                    <a:pt x="0" y="4544"/>
                    <a:pt x="54" y="5221"/>
                    <a:pt x="271" y="5870"/>
                  </a:cubicBezTo>
                  <a:cubicBezTo>
                    <a:pt x="460" y="6519"/>
                    <a:pt x="757" y="7195"/>
                    <a:pt x="1298" y="7817"/>
                  </a:cubicBezTo>
                  <a:cubicBezTo>
                    <a:pt x="1893" y="7195"/>
                    <a:pt x="2164" y="6519"/>
                    <a:pt x="2353" y="5870"/>
                  </a:cubicBezTo>
                  <a:cubicBezTo>
                    <a:pt x="2516" y="5221"/>
                    <a:pt x="2624" y="4544"/>
                    <a:pt x="2624" y="3895"/>
                  </a:cubicBezTo>
                  <a:cubicBezTo>
                    <a:pt x="2624" y="3273"/>
                    <a:pt x="2570" y="2597"/>
                    <a:pt x="2353" y="1948"/>
                  </a:cubicBezTo>
                  <a:cubicBezTo>
                    <a:pt x="2164" y="1299"/>
                    <a:pt x="1839" y="622"/>
                    <a:pt x="129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744551" y="4682809"/>
              <a:ext cx="38350" cy="111528"/>
            </a:xfrm>
            <a:custGeom>
              <a:avLst/>
              <a:gdLst/>
              <a:ahLst/>
              <a:cxnLst/>
              <a:rect l="l" t="t" r="r" b="b"/>
              <a:pathLst>
                <a:path w="2679" h="7791" extrusionOk="0">
                  <a:moveTo>
                    <a:pt x="839" y="0"/>
                  </a:moveTo>
                  <a:cubicBezTo>
                    <a:pt x="488" y="758"/>
                    <a:pt x="271" y="1407"/>
                    <a:pt x="163" y="2002"/>
                  </a:cubicBezTo>
                  <a:cubicBezTo>
                    <a:pt x="28" y="2651"/>
                    <a:pt x="1" y="3300"/>
                    <a:pt x="28" y="3949"/>
                  </a:cubicBezTo>
                  <a:cubicBezTo>
                    <a:pt x="82" y="4572"/>
                    <a:pt x="163" y="5221"/>
                    <a:pt x="380" y="5870"/>
                  </a:cubicBezTo>
                  <a:cubicBezTo>
                    <a:pt x="569" y="6465"/>
                    <a:pt x="893" y="7141"/>
                    <a:pt x="1434" y="7790"/>
                  </a:cubicBezTo>
                  <a:cubicBezTo>
                    <a:pt x="1975" y="7114"/>
                    <a:pt x="2246" y="6465"/>
                    <a:pt x="2435" y="5789"/>
                  </a:cubicBezTo>
                  <a:cubicBezTo>
                    <a:pt x="2598" y="5167"/>
                    <a:pt x="2679" y="4490"/>
                    <a:pt x="2652" y="3814"/>
                  </a:cubicBezTo>
                  <a:cubicBezTo>
                    <a:pt x="2598" y="3138"/>
                    <a:pt x="2462" y="2462"/>
                    <a:pt x="2192" y="1813"/>
                  </a:cubicBezTo>
                  <a:cubicBezTo>
                    <a:pt x="1921" y="1163"/>
                    <a:pt x="1516" y="487"/>
                    <a:pt x="83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840590" y="4848148"/>
              <a:ext cx="37563" cy="110369"/>
            </a:xfrm>
            <a:custGeom>
              <a:avLst/>
              <a:gdLst/>
              <a:ahLst/>
              <a:cxnLst/>
              <a:rect l="l" t="t" r="r" b="b"/>
              <a:pathLst>
                <a:path w="2624" h="7710" extrusionOk="0">
                  <a:moveTo>
                    <a:pt x="1298" y="0"/>
                  </a:moveTo>
                  <a:cubicBezTo>
                    <a:pt x="730" y="649"/>
                    <a:pt x="460" y="1299"/>
                    <a:pt x="271" y="1921"/>
                  </a:cubicBezTo>
                  <a:cubicBezTo>
                    <a:pt x="81" y="2570"/>
                    <a:pt x="0" y="3219"/>
                    <a:pt x="0" y="3868"/>
                  </a:cubicBezTo>
                  <a:cubicBezTo>
                    <a:pt x="0" y="4490"/>
                    <a:pt x="54" y="5140"/>
                    <a:pt x="271" y="5789"/>
                  </a:cubicBezTo>
                  <a:cubicBezTo>
                    <a:pt x="460" y="6438"/>
                    <a:pt x="757" y="7060"/>
                    <a:pt x="1298" y="7709"/>
                  </a:cubicBezTo>
                  <a:cubicBezTo>
                    <a:pt x="1866" y="7060"/>
                    <a:pt x="2164" y="6438"/>
                    <a:pt x="2353" y="5789"/>
                  </a:cubicBezTo>
                  <a:cubicBezTo>
                    <a:pt x="2516" y="5140"/>
                    <a:pt x="2624" y="4490"/>
                    <a:pt x="2624" y="3868"/>
                  </a:cubicBezTo>
                  <a:cubicBezTo>
                    <a:pt x="2624" y="3219"/>
                    <a:pt x="2543" y="2570"/>
                    <a:pt x="2353" y="1921"/>
                  </a:cubicBezTo>
                  <a:cubicBezTo>
                    <a:pt x="2164" y="1272"/>
                    <a:pt x="1839" y="649"/>
                    <a:pt x="129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46980" y="4922099"/>
              <a:ext cx="38736" cy="122765"/>
            </a:xfrm>
            <a:custGeom>
              <a:avLst/>
              <a:gdLst/>
              <a:ahLst/>
              <a:cxnLst/>
              <a:rect l="l" t="t" r="r" b="b"/>
              <a:pathLst>
                <a:path w="2706" h="8576" extrusionOk="0">
                  <a:moveTo>
                    <a:pt x="1272" y="1"/>
                  </a:moveTo>
                  <a:cubicBezTo>
                    <a:pt x="731" y="758"/>
                    <a:pt x="460" y="1461"/>
                    <a:pt x="271" y="2138"/>
                  </a:cubicBezTo>
                  <a:cubicBezTo>
                    <a:pt x="55" y="2841"/>
                    <a:pt x="0" y="3598"/>
                    <a:pt x="28" y="4329"/>
                  </a:cubicBezTo>
                  <a:cubicBezTo>
                    <a:pt x="55" y="5086"/>
                    <a:pt x="190" y="5816"/>
                    <a:pt x="460" y="6547"/>
                  </a:cubicBezTo>
                  <a:cubicBezTo>
                    <a:pt x="731" y="7250"/>
                    <a:pt x="1137" y="7953"/>
                    <a:pt x="1813" y="8575"/>
                  </a:cubicBezTo>
                  <a:cubicBezTo>
                    <a:pt x="2218" y="7764"/>
                    <a:pt x="2381" y="7033"/>
                    <a:pt x="2516" y="6330"/>
                  </a:cubicBezTo>
                  <a:cubicBezTo>
                    <a:pt x="2651" y="5627"/>
                    <a:pt x="2705" y="4951"/>
                    <a:pt x="2651" y="4247"/>
                  </a:cubicBezTo>
                  <a:cubicBezTo>
                    <a:pt x="2624" y="3571"/>
                    <a:pt x="2516" y="2841"/>
                    <a:pt x="2327" y="2138"/>
                  </a:cubicBezTo>
                  <a:cubicBezTo>
                    <a:pt x="2110" y="1434"/>
                    <a:pt x="1813" y="731"/>
                    <a:pt x="1272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771277" y="5056073"/>
              <a:ext cx="37963" cy="99532"/>
            </a:xfrm>
            <a:custGeom>
              <a:avLst/>
              <a:gdLst/>
              <a:ahLst/>
              <a:cxnLst/>
              <a:rect l="l" t="t" r="r" b="b"/>
              <a:pathLst>
                <a:path w="2652" h="6953" extrusionOk="0">
                  <a:moveTo>
                    <a:pt x="839" y="1"/>
                  </a:moveTo>
                  <a:cubicBezTo>
                    <a:pt x="460" y="677"/>
                    <a:pt x="271" y="1299"/>
                    <a:pt x="163" y="1840"/>
                  </a:cubicBezTo>
                  <a:cubicBezTo>
                    <a:pt x="27" y="2408"/>
                    <a:pt x="0" y="2949"/>
                    <a:pt x="27" y="3517"/>
                  </a:cubicBezTo>
                  <a:cubicBezTo>
                    <a:pt x="54" y="4112"/>
                    <a:pt x="163" y="4653"/>
                    <a:pt x="379" y="5221"/>
                  </a:cubicBezTo>
                  <a:cubicBezTo>
                    <a:pt x="568" y="5789"/>
                    <a:pt x="866" y="6357"/>
                    <a:pt x="1407" y="6952"/>
                  </a:cubicBezTo>
                  <a:cubicBezTo>
                    <a:pt x="1948" y="6357"/>
                    <a:pt x="2218" y="5789"/>
                    <a:pt x="2435" y="5194"/>
                  </a:cubicBezTo>
                  <a:cubicBezTo>
                    <a:pt x="2597" y="4626"/>
                    <a:pt x="2651" y="4004"/>
                    <a:pt x="2624" y="3382"/>
                  </a:cubicBezTo>
                  <a:cubicBezTo>
                    <a:pt x="2597" y="2787"/>
                    <a:pt x="2462" y="2192"/>
                    <a:pt x="2191" y="1597"/>
                  </a:cubicBezTo>
                  <a:cubicBezTo>
                    <a:pt x="1894" y="1029"/>
                    <a:pt x="1515" y="461"/>
                    <a:pt x="839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2157871" y="4232102"/>
              <a:ext cx="37963" cy="92933"/>
            </a:xfrm>
            <a:custGeom>
              <a:avLst/>
              <a:gdLst/>
              <a:ahLst/>
              <a:cxnLst/>
              <a:rect l="l" t="t" r="r" b="b"/>
              <a:pathLst>
                <a:path w="2652" h="6492" extrusionOk="0">
                  <a:moveTo>
                    <a:pt x="1326" y="0"/>
                  </a:moveTo>
                  <a:cubicBezTo>
                    <a:pt x="785" y="541"/>
                    <a:pt x="514" y="1082"/>
                    <a:pt x="271" y="1623"/>
                  </a:cubicBezTo>
                  <a:cubicBezTo>
                    <a:pt x="108" y="2164"/>
                    <a:pt x="0" y="2705"/>
                    <a:pt x="0" y="3246"/>
                  </a:cubicBezTo>
                  <a:cubicBezTo>
                    <a:pt x="0" y="3787"/>
                    <a:pt x="54" y="4328"/>
                    <a:pt x="271" y="4869"/>
                  </a:cubicBezTo>
                  <a:cubicBezTo>
                    <a:pt x="487" y="5410"/>
                    <a:pt x="785" y="5951"/>
                    <a:pt x="1326" y="6492"/>
                  </a:cubicBezTo>
                  <a:cubicBezTo>
                    <a:pt x="1894" y="5951"/>
                    <a:pt x="2164" y="5410"/>
                    <a:pt x="2381" y="4869"/>
                  </a:cubicBezTo>
                  <a:cubicBezTo>
                    <a:pt x="2543" y="4328"/>
                    <a:pt x="2651" y="3787"/>
                    <a:pt x="2651" y="3246"/>
                  </a:cubicBezTo>
                  <a:cubicBezTo>
                    <a:pt x="2651" y="2705"/>
                    <a:pt x="2570" y="2164"/>
                    <a:pt x="2381" y="1623"/>
                  </a:cubicBezTo>
                  <a:cubicBezTo>
                    <a:pt x="2164" y="1082"/>
                    <a:pt x="1867" y="541"/>
                    <a:pt x="132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2639942" y="3658643"/>
              <a:ext cx="37963" cy="102624"/>
            </a:xfrm>
            <a:custGeom>
              <a:avLst/>
              <a:gdLst/>
              <a:ahLst/>
              <a:cxnLst/>
              <a:rect l="l" t="t" r="r" b="b"/>
              <a:pathLst>
                <a:path w="2652" h="7169" extrusionOk="0">
                  <a:moveTo>
                    <a:pt x="1028" y="0"/>
                  </a:moveTo>
                  <a:cubicBezTo>
                    <a:pt x="623" y="704"/>
                    <a:pt x="406" y="1272"/>
                    <a:pt x="244" y="1894"/>
                  </a:cubicBezTo>
                  <a:cubicBezTo>
                    <a:pt x="109" y="2435"/>
                    <a:pt x="0" y="3003"/>
                    <a:pt x="0" y="3571"/>
                  </a:cubicBezTo>
                  <a:cubicBezTo>
                    <a:pt x="0" y="4139"/>
                    <a:pt x="82" y="4734"/>
                    <a:pt x="244" y="5329"/>
                  </a:cubicBezTo>
                  <a:cubicBezTo>
                    <a:pt x="406" y="5924"/>
                    <a:pt x="677" y="6546"/>
                    <a:pt x="1218" y="7168"/>
                  </a:cubicBezTo>
                  <a:cubicBezTo>
                    <a:pt x="1759" y="6546"/>
                    <a:pt x="2056" y="6005"/>
                    <a:pt x="2300" y="5410"/>
                  </a:cubicBezTo>
                  <a:cubicBezTo>
                    <a:pt x="2543" y="4788"/>
                    <a:pt x="2651" y="4193"/>
                    <a:pt x="2651" y="3571"/>
                  </a:cubicBezTo>
                  <a:cubicBezTo>
                    <a:pt x="2651" y="2922"/>
                    <a:pt x="2543" y="2299"/>
                    <a:pt x="2300" y="1677"/>
                  </a:cubicBezTo>
                  <a:cubicBezTo>
                    <a:pt x="2056" y="1082"/>
                    <a:pt x="1705" y="433"/>
                    <a:pt x="102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2780501" y="3737246"/>
              <a:ext cx="37577" cy="110369"/>
            </a:xfrm>
            <a:custGeom>
              <a:avLst/>
              <a:gdLst/>
              <a:ahLst/>
              <a:cxnLst/>
              <a:rect l="l" t="t" r="r" b="b"/>
              <a:pathLst>
                <a:path w="2625" h="7710" extrusionOk="0">
                  <a:moveTo>
                    <a:pt x="1299" y="0"/>
                  </a:moveTo>
                  <a:cubicBezTo>
                    <a:pt x="758" y="649"/>
                    <a:pt x="487" y="1299"/>
                    <a:pt x="244" y="1948"/>
                  </a:cubicBezTo>
                  <a:cubicBezTo>
                    <a:pt x="81" y="2570"/>
                    <a:pt x="0" y="3219"/>
                    <a:pt x="0" y="3868"/>
                  </a:cubicBezTo>
                  <a:cubicBezTo>
                    <a:pt x="0" y="4490"/>
                    <a:pt x="54" y="5140"/>
                    <a:pt x="244" y="5789"/>
                  </a:cubicBezTo>
                  <a:cubicBezTo>
                    <a:pt x="460" y="6438"/>
                    <a:pt x="758" y="7087"/>
                    <a:pt x="1299" y="7709"/>
                  </a:cubicBezTo>
                  <a:cubicBezTo>
                    <a:pt x="1894" y="7087"/>
                    <a:pt x="2137" y="6438"/>
                    <a:pt x="2354" y="5789"/>
                  </a:cubicBezTo>
                  <a:cubicBezTo>
                    <a:pt x="2516" y="5140"/>
                    <a:pt x="2624" y="4490"/>
                    <a:pt x="2624" y="3868"/>
                  </a:cubicBezTo>
                  <a:cubicBezTo>
                    <a:pt x="2624" y="3219"/>
                    <a:pt x="2570" y="2570"/>
                    <a:pt x="2354" y="1948"/>
                  </a:cubicBezTo>
                  <a:cubicBezTo>
                    <a:pt x="2137" y="1299"/>
                    <a:pt x="1840" y="649"/>
                    <a:pt x="129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2652339" y="3877805"/>
              <a:ext cx="38336" cy="98745"/>
            </a:xfrm>
            <a:custGeom>
              <a:avLst/>
              <a:gdLst/>
              <a:ahLst/>
              <a:cxnLst/>
              <a:rect l="l" t="t" r="r" b="b"/>
              <a:pathLst>
                <a:path w="2678" h="6898" extrusionOk="0">
                  <a:moveTo>
                    <a:pt x="920" y="0"/>
                  </a:moveTo>
                  <a:cubicBezTo>
                    <a:pt x="514" y="676"/>
                    <a:pt x="325" y="1244"/>
                    <a:pt x="216" y="1812"/>
                  </a:cubicBezTo>
                  <a:cubicBezTo>
                    <a:pt x="81" y="2353"/>
                    <a:pt x="0" y="2894"/>
                    <a:pt x="0" y="3435"/>
                  </a:cubicBezTo>
                  <a:cubicBezTo>
                    <a:pt x="0" y="3976"/>
                    <a:pt x="81" y="4490"/>
                    <a:pt x="216" y="5058"/>
                  </a:cubicBezTo>
                  <a:cubicBezTo>
                    <a:pt x="352" y="5599"/>
                    <a:pt x="514" y="6194"/>
                    <a:pt x="920" y="6898"/>
                  </a:cubicBezTo>
                  <a:cubicBezTo>
                    <a:pt x="1596" y="6465"/>
                    <a:pt x="2002" y="5924"/>
                    <a:pt x="2272" y="5302"/>
                  </a:cubicBezTo>
                  <a:cubicBezTo>
                    <a:pt x="2543" y="4734"/>
                    <a:pt x="2678" y="4084"/>
                    <a:pt x="2678" y="3435"/>
                  </a:cubicBezTo>
                  <a:cubicBezTo>
                    <a:pt x="2678" y="2813"/>
                    <a:pt x="2543" y="2191"/>
                    <a:pt x="2272" y="1596"/>
                  </a:cubicBezTo>
                  <a:cubicBezTo>
                    <a:pt x="1975" y="1001"/>
                    <a:pt x="1596" y="433"/>
                    <a:pt x="920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2759201" y="4002088"/>
              <a:ext cx="38736" cy="118113"/>
            </a:xfrm>
            <a:custGeom>
              <a:avLst/>
              <a:gdLst/>
              <a:ahLst/>
              <a:cxnLst/>
              <a:rect l="l" t="t" r="r" b="b"/>
              <a:pathLst>
                <a:path w="2706" h="8251" extrusionOk="0">
                  <a:moveTo>
                    <a:pt x="1137" y="1"/>
                  </a:moveTo>
                  <a:cubicBezTo>
                    <a:pt x="758" y="785"/>
                    <a:pt x="542" y="1434"/>
                    <a:pt x="325" y="2084"/>
                  </a:cubicBezTo>
                  <a:cubicBezTo>
                    <a:pt x="163" y="2733"/>
                    <a:pt x="55" y="3382"/>
                    <a:pt x="28" y="4058"/>
                  </a:cubicBezTo>
                  <a:cubicBezTo>
                    <a:pt x="1" y="4734"/>
                    <a:pt x="55" y="5411"/>
                    <a:pt x="190" y="6114"/>
                  </a:cubicBezTo>
                  <a:cubicBezTo>
                    <a:pt x="325" y="6844"/>
                    <a:pt x="596" y="7575"/>
                    <a:pt x="1137" y="8251"/>
                  </a:cubicBezTo>
                  <a:cubicBezTo>
                    <a:pt x="1678" y="7575"/>
                    <a:pt x="2002" y="6925"/>
                    <a:pt x="2246" y="6249"/>
                  </a:cubicBezTo>
                  <a:cubicBezTo>
                    <a:pt x="2489" y="5573"/>
                    <a:pt x="2624" y="4897"/>
                    <a:pt x="2651" y="4193"/>
                  </a:cubicBezTo>
                  <a:cubicBezTo>
                    <a:pt x="2706" y="3490"/>
                    <a:pt x="2624" y="2733"/>
                    <a:pt x="2381" y="2030"/>
                  </a:cubicBezTo>
                  <a:cubicBezTo>
                    <a:pt x="2192" y="1299"/>
                    <a:pt x="1813" y="569"/>
                    <a:pt x="113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2520684" y="4036559"/>
              <a:ext cx="39123" cy="99518"/>
            </a:xfrm>
            <a:custGeom>
              <a:avLst/>
              <a:gdLst/>
              <a:ahLst/>
              <a:cxnLst/>
              <a:rect l="l" t="t" r="r" b="b"/>
              <a:pathLst>
                <a:path w="2733" h="6952" extrusionOk="0">
                  <a:moveTo>
                    <a:pt x="1840" y="0"/>
                  </a:moveTo>
                  <a:cubicBezTo>
                    <a:pt x="1190" y="433"/>
                    <a:pt x="785" y="1001"/>
                    <a:pt x="514" y="1623"/>
                  </a:cubicBezTo>
                  <a:cubicBezTo>
                    <a:pt x="244" y="2191"/>
                    <a:pt x="109" y="2813"/>
                    <a:pt x="81" y="3408"/>
                  </a:cubicBezTo>
                  <a:cubicBezTo>
                    <a:pt x="0" y="4031"/>
                    <a:pt x="109" y="4599"/>
                    <a:pt x="298" y="5194"/>
                  </a:cubicBezTo>
                  <a:cubicBezTo>
                    <a:pt x="460" y="5816"/>
                    <a:pt x="758" y="6384"/>
                    <a:pt x="1299" y="6952"/>
                  </a:cubicBezTo>
                  <a:cubicBezTo>
                    <a:pt x="1840" y="6384"/>
                    <a:pt x="2137" y="5816"/>
                    <a:pt x="2354" y="5248"/>
                  </a:cubicBezTo>
                  <a:cubicBezTo>
                    <a:pt x="2543" y="4653"/>
                    <a:pt x="2651" y="4085"/>
                    <a:pt x="2678" y="3544"/>
                  </a:cubicBezTo>
                  <a:cubicBezTo>
                    <a:pt x="2732" y="2976"/>
                    <a:pt x="2678" y="2435"/>
                    <a:pt x="2543" y="1867"/>
                  </a:cubicBezTo>
                  <a:cubicBezTo>
                    <a:pt x="2408" y="1272"/>
                    <a:pt x="2245" y="704"/>
                    <a:pt x="1840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2653112" y="4170533"/>
              <a:ext cx="38736" cy="94880"/>
            </a:xfrm>
            <a:custGeom>
              <a:avLst/>
              <a:gdLst/>
              <a:ahLst/>
              <a:cxnLst/>
              <a:rect l="l" t="t" r="r" b="b"/>
              <a:pathLst>
                <a:path w="2706" h="6628" extrusionOk="0">
                  <a:moveTo>
                    <a:pt x="1407" y="0"/>
                  </a:moveTo>
                  <a:cubicBezTo>
                    <a:pt x="866" y="541"/>
                    <a:pt x="568" y="1109"/>
                    <a:pt x="379" y="1650"/>
                  </a:cubicBezTo>
                  <a:cubicBezTo>
                    <a:pt x="162" y="2191"/>
                    <a:pt x="54" y="2705"/>
                    <a:pt x="27" y="3246"/>
                  </a:cubicBezTo>
                  <a:cubicBezTo>
                    <a:pt x="0" y="3787"/>
                    <a:pt x="27" y="4301"/>
                    <a:pt x="162" y="4842"/>
                  </a:cubicBezTo>
                  <a:cubicBezTo>
                    <a:pt x="298" y="5410"/>
                    <a:pt x="460" y="5951"/>
                    <a:pt x="866" y="6627"/>
                  </a:cubicBezTo>
                  <a:cubicBezTo>
                    <a:pt x="1542" y="6222"/>
                    <a:pt x="1948" y="5681"/>
                    <a:pt x="2218" y="5140"/>
                  </a:cubicBezTo>
                  <a:cubicBezTo>
                    <a:pt x="2489" y="4572"/>
                    <a:pt x="2624" y="4004"/>
                    <a:pt x="2678" y="3408"/>
                  </a:cubicBezTo>
                  <a:cubicBezTo>
                    <a:pt x="2705" y="2840"/>
                    <a:pt x="2597" y="2272"/>
                    <a:pt x="2435" y="1704"/>
                  </a:cubicBezTo>
                  <a:cubicBezTo>
                    <a:pt x="2272" y="1109"/>
                    <a:pt x="1948" y="541"/>
                    <a:pt x="140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2560952" y="4340122"/>
              <a:ext cx="38736" cy="94880"/>
            </a:xfrm>
            <a:custGeom>
              <a:avLst/>
              <a:gdLst/>
              <a:ahLst/>
              <a:cxnLst/>
              <a:rect l="l" t="t" r="r" b="b"/>
              <a:pathLst>
                <a:path w="2706" h="6628" extrusionOk="0">
                  <a:moveTo>
                    <a:pt x="1434" y="1"/>
                  </a:moveTo>
                  <a:cubicBezTo>
                    <a:pt x="893" y="542"/>
                    <a:pt x="596" y="1110"/>
                    <a:pt x="379" y="1651"/>
                  </a:cubicBezTo>
                  <a:cubicBezTo>
                    <a:pt x="190" y="2192"/>
                    <a:pt x="82" y="2706"/>
                    <a:pt x="55" y="3247"/>
                  </a:cubicBezTo>
                  <a:cubicBezTo>
                    <a:pt x="0" y="3788"/>
                    <a:pt x="55" y="4275"/>
                    <a:pt x="190" y="4816"/>
                  </a:cubicBezTo>
                  <a:cubicBezTo>
                    <a:pt x="325" y="5411"/>
                    <a:pt x="487" y="5952"/>
                    <a:pt x="893" y="6628"/>
                  </a:cubicBezTo>
                  <a:cubicBezTo>
                    <a:pt x="1569" y="6222"/>
                    <a:pt x="1975" y="5681"/>
                    <a:pt x="2246" y="5140"/>
                  </a:cubicBezTo>
                  <a:cubicBezTo>
                    <a:pt x="2516" y="4545"/>
                    <a:pt x="2651" y="3977"/>
                    <a:pt x="2678" y="3409"/>
                  </a:cubicBezTo>
                  <a:cubicBezTo>
                    <a:pt x="2705" y="2841"/>
                    <a:pt x="2624" y="2246"/>
                    <a:pt x="2435" y="1678"/>
                  </a:cubicBezTo>
                  <a:cubicBezTo>
                    <a:pt x="2273" y="1110"/>
                    <a:pt x="1975" y="542"/>
                    <a:pt x="1434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2463768" y="4205375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6" y="1867"/>
                  </a:cubicBezTo>
                  <a:cubicBezTo>
                    <a:pt x="81" y="2435"/>
                    <a:pt x="0" y="3003"/>
                    <a:pt x="27" y="3598"/>
                  </a:cubicBezTo>
                  <a:cubicBezTo>
                    <a:pt x="81" y="4166"/>
                    <a:pt x="162" y="4734"/>
                    <a:pt x="379" y="5302"/>
                  </a:cubicBezTo>
                  <a:cubicBezTo>
                    <a:pt x="568" y="5897"/>
                    <a:pt x="893" y="6465"/>
                    <a:pt x="1434" y="7061"/>
                  </a:cubicBezTo>
                  <a:cubicBezTo>
                    <a:pt x="1975" y="6465"/>
                    <a:pt x="2245" y="5897"/>
                    <a:pt x="2435" y="5275"/>
                  </a:cubicBezTo>
                  <a:cubicBezTo>
                    <a:pt x="2651" y="4680"/>
                    <a:pt x="2705" y="4058"/>
                    <a:pt x="2678" y="3463"/>
                  </a:cubicBezTo>
                  <a:cubicBezTo>
                    <a:pt x="2651" y="2841"/>
                    <a:pt x="2543" y="2246"/>
                    <a:pt x="2272" y="1624"/>
                  </a:cubicBezTo>
                  <a:cubicBezTo>
                    <a:pt x="2002" y="1056"/>
                    <a:pt x="1623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2265505" y="436528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7" y="1"/>
                  </a:moveTo>
                  <a:cubicBezTo>
                    <a:pt x="569" y="704"/>
                    <a:pt x="326" y="1218"/>
                    <a:pt x="190" y="1840"/>
                  </a:cubicBezTo>
                  <a:cubicBezTo>
                    <a:pt x="55" y="2435"/>
                    <a:pt x="1" y="3003"/>
                    <a:pt x="28" y="3571"/>
                  </a:cubicBezTo>
                  <a:cubicBezTo>
                    <a:pt x="55" y="4140"/>
                    <a:pt x="163" y="4735"/>
                    <a:pt x="353" y="5303"/>
                  </a:cubicBezTo>
                  <a:cubicBezTo>
                    <a:pt x="569" y="5871"/>
                    <a:pt x="867" y="6439"/>
                    <a:pt x="1407" y="7061"/>
                  </a:cubicBezTo>
                  <a:cubicBezTo>
                    <a:pt x="1948" y="6439"/>
                    <a:pt x="2219" y="5871"/>
                    <a:pt x="2435" y="5276"/>
                  </a:cubicBezTo>
                  <a:cubicBezTo>
                    <a:pt x="2625" y="4653"/>
                    <a:pt x="2706" y="4058"/>
                    <a:pt x="2652" y="3436"/>
                  </a:cubicBezTo>
                  <a:cubicBezTo>
                    <a:pt x="2625" y="2841"/>
                    <a:pt x="2517" y="2219"/>
                    <a:pt x="2246" y="1624"/>
                  </a:cubicBezTo>
                  <a:cubicBezTo>
                    <a:pt x="1976" y="1029"/>
                    <a:pt x="1624" y="353"/>
                    <a:pt x="86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2159030" y="4510500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6" y="0"/>
                  </a:moveTo>
                  <a:cubicBezTo>
                    <a:pt x="568" y="704"/>
                    <a:pt x="325" y="1218"/>
                    <a:pt x="190" y="1840"/>
                  </a:cubicBezTo>
                  <a:cubicBezTo>
                    <a:pt x="55" y="2435"/>
                    <a:pt x="0" y="3003"/>
                    <a:pt x="27" y="3571"/>
                  </a:cubicBezTo>
                  <a:cubicBezTo>
                    <a:pt x="55" y="4139"/>
                    <a:pt x="163" y="4734"/>
                    <a:pt x="352" y="5302"/>
                  </a:cubicBezTo>
                  <a:cubicBezTo>
                    <a:pt x="568" y="5870"/>
                    <a:pt x="866" y="6438"/>
                    <a:pt x="1407" y="7060"/>
                  </a:cubicBezTo>
                  <a:cubicBezTo>
                    <a:pt x="1948" y="6438"/>
                    <a:pt x="2218" y="5870"/>
                    <a:pt x="2435" y="5275"/>
                  </a:cubicBezTo>
                  <a:cubicBezTo>
                    <a:pt x="2624" y="4653"/>
                    <a:pt x="2705" y="4058"/>
                    <a:pt x="2651" y="3436"/>
                  </a:cubicBezTo>
                  <a:cubicBezTo>
                    <a:pt x="2624" y="2841"/>
                    <a:pt x="2516" y="2218"/>
                    <a:pt x="2246" y="1623"/>
                  </a:cubicBezTo>
                  <a:cubicBezTo>
                    <a:pt x="1975" y="1028"/>
                    <a:pt x="1623" y="352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2066870" y="4660349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98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97"/>
                    <a:pt x="893" y="6465"/>
                    <a:pt x="1434" y="7060"/>
                  </a:cubicBezTo>
                  <a:cubicBezTo>
                    <a:pt x="1975" y="6465"/>
                    <a:pt x="2246" y="5897"/>
                    <a:pt x="2435" y="5275"/>
                  </a:cubicBezTo>
                  <a:cubicBezTo>
                    <a:pt x="2652" y="4680"/>
                    <a:pt x="2706" y="4058"/>
                    <a:pt x="2679" y="3463"/>
                  </a:cubicBezTo>
                  <a:cubicBezTo>
                    <a:pt x="2652" y="2841"/>
                    <a:pt x="2543" y="2246"/>
                    <a:pt x="2273" y="1623"/>
                  </a:cubicBezTo>
                  <a:cubicBezTo>
                    <a:pt x="2002" y="1055"/>
                    <a:pt x="1624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1960395" y="452017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9"/>
                    <a:pt x="2272" y="1624"/>
                  </a:cubicBezTo>
                  <a:cubicBezTo>
                    <a:pt x="2002" y="1029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2047516" y="438465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3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1863583" y="438465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4" y="0"/>
                  </a:moveTo>
                  <a:cubicBezTo>
                    <a:pt x="569" y="704"/>
                    <a:pt x="353" y="1218"/>
                    <a:pt x="217" y="1840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39"/>
                    <a:pt x="163" y="4734"/>
                    <a:pt x="380" y="5302"/>
                  </a:cubicBezTo>
                  <a:cubicBezTo>
                    <a:pt x="569" y="5870"/>
                    <a:pt x="894" y="6438"/>
                    <a:pt x="1435" y="7060"/>
                  </a:cubicBezTo>
                  <a:cubicBezTo>
                    <a:pt x="1976" y="6438"/>
                    <a:pt x="2246" y="5870"/>
                    <a:pt x="2435" y="5275"/>
                  </a:cubicBezTo>
                  <a:cubicBezTo>
                    <a:pt x="2652" y="4653"/>
                    <a:pt x="2706" y="4058"/>
                    <a:pt x="2679" y="3436"/>
                  </a:cubicBezTo>
                  <a:cubicBezTo>
                    <a:pt x="2652" y="2841"/>
                    <a:pt x="2544" y="2218"/>
                    <a:pt x="2273" y="1623"/>
                  </a:cubicBezTo>
                  <a:cubicBezTo>
                    <a:pt x="2003" y="1028"/>
                    <a:pt x="1624" y="352"/>
                    <a:pt x="894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1960395" y="4239459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8" y="703"/>
                    <a:pt x="352" y="1217"/>
                    <a:pt x="217" y="1839"/>
                  </a:cubicBezTo>
                  <a:cubicBezTo>
                    <a:pt x="81" y="2434"/>
                    <a:pt x="0" y="3002"/>
                    <a:pt x="27" y="3570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2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1433016" y="4462101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6" y="0"/>
                  </a:moveTo>
                  <a:cubicBezTo>
                    <a:pt x="568" y="704"/>
                    <a:pt x="325" y="1217"/>
                    <a:pt x="190" y="1840"/>
                  </a:cubicBezTo>
                  <a:cubicBezTo>
                    <a:pt x="54" y="2435"/>
                    <a:pt x="0" y="3003"/>
                    <a:pt x="27" y="3571"/>
                  </a:cubicBezTo>
                  <a:cubicBezTo>
                    <a:pt x="54" y="4139"/>
                    <a:pt x="163" y="4734"/>
                    <a:pt x="352" y="5302"/>
                  </a:cubicBezTo>
                  <a:cubicBezTo>
                    <a:pt x="568" y="5870"/>
                    <a:pt x="866" y="6438"/>
                    <a:pt x="1407" y="7060"/>
                  </a:cubicBezTo>
                  <a:cubicBezTo>
                    <a:pt x="1948" y="6438"/>
                    <a:pt x="2218" y="5870"/>
                    <a:pt x="2435" y="5275"/>
                  </a:cubicBezTo>
                  <a:cubicBezTo>
                    <a:pt x="2624" y="4653"/>
                    <a:pt x="2705" y="4058"/>
                    <a:pt x="2651" y="3436"/>
                  </a:cubicBezTo>
                  <a:cubicBezTo>
                    <a:pt x="2624" y="2840"/>
                    <a:pt x="2516" y="2218"/>
                    <a:pt x="2245" y="1623"/>
                  </a:cubicBezTo>
                  <a:cubicBezTo>
                    <a:pt x="1975" y="1028"/>
                    <a:pt x="1623" y="352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1699032" y="4423379"/>
              <a:ext cx="38722" cy="101078"/>
            </a:xfrm>
            <a:custGeom>
              <a:avLst/>
              <a:gdLst/>
              <a:ahLst/>
              <a:cxnLst/>
              <a:rect l="l" t="t" r="r" b="b"/>
              <a:pathLst>
                <a:path w="2705" h="7061" extrusionOk="0">
                  <a:moveTo>
                    <a:pt x="893" y="0"/>
                  </a:moveTo>
                  <a:cubicBezTo>
                    <a:pt x="568" y="704"/>
                    <a:pt x="352" y="1218"/>
                    <a:pt x="216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4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1960395" y="507194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2" y="4707"/>
                    <a:pt x="379" y="5302"/>
                  </a:cubicBezTo>
                  <a:cubicBezTo>
                    <a:pt x="568" y="5870"/>
                    <a:pt x="893" y="6438"/>
                    <a:pt x="1434" y="7061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7"/>
                  </a:cubicBezTo>
                  <a:cubicBezTo>
                    <a:pt x="2002" y="1029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2047516" y="493642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3" y="4707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6"/>
                  </a:cubicBezTo>
                  <a:cubicBezTo>
                    <a:pt x="2002" y="1028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2139662" y="4810585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7" y="1"/>
                  </a:moveTo>
                  <a:cubicBezTo>
                    <a:pt x="569" y="704"/>
                    <a:pt x="326" y="1218"/>
                    <a:pt x="190" y="1840"/>
                  </a:cubicBezTo>
                  <a:cubicBezTo>
                    <a:pt x="55" y="2408"/>
                    <a:pt x="1" y="3003"/>
                    <a:pt x="28" y="3571"/>
                  </a:cubicBezTo>
                  <a:cubicBezTo>
                    <a:pt x="55" y="4139"/>
                    <a:pt x="163" y="4707"/>
                    <a:pt x="353" y="5302"/>
                  </a:cubicBezTo>
                  <a:cubicBezTo>
                    <a:pt x="569" y="5870"/>
                    <a:pt x="867" y="6438"/>
                    <a:pt x="1408" y="7060"/>
                  </a:cubicBezTo>
                  <a:cubicBezTo>
                    <a:pt x="1949" y="6438"/>
                    <a:pt x="2219" y="5870"/>
                    <a:pt x="2435" y="5248"/>
                  </a:cubicBezTo>
                  <a:cubicBezTo>
                    <a:pt x="2625" y="4653"/>
                    <a:pt x="2706" y="4031"/>
                    <a:pt x="2652" y="3436"/>
                  </a:cubicBezTo>
                  <a:cubicBezTo>
                    <a:pt x="2625" y="2841"/>
                    <a:pt x="2517" y="2219"/>
                    <a:pt x="2246" y="1596"/>
                  </a:cubicBezTo>
                  <a:cubicBezTo>
                    <a:pt x="1976" y="1028"/>
                    <a:pt x="1624" y="352"/>
                    <a:pt x="86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2120308" y="5105646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66" y="0"/>
                  </a:moveTo>
                  <a:cubicBezTo>
                    <a:pt x="569" y="703"/>
                    <a:pt x="325" y="1217"/>
                    <a:pt x="190" y="1866"/>
                  </a:cubicBezTo>
                  <a:cubicBezTo>
                    <a:pt x="55" y="2434"/>
                    <a:pt x="1" y="3002"/>
                    <a:pt x="28" y="3571"/>
                  </a:cubicBezTo>
                  <a:cubicBezTo>
                    <a:pt x="55" y="4166"/>
                    <a:pt x="163" y="4734"/>
                    <a:pt x="352" y="5302"/>
                  </a:cubicBezTo>
                  <a:cubicBezTo>
                    <a:pt x="569" y="5870"/>
                    <a:pt x="866" y="6465"/>
                    <a:pt x="1407" y="7060"/>
                  </a:cubicBezTo>
                  <a:cubicBezTo>
                    <a:pt x="1948" y="6465"/>
                    <a:pt x="2219" y="5870"/>
                    <a:pt x="2435" y="5275"/>
                  </a:cubicBezTo>
                  <a:cubicBezTo>
                    <a:pt x="2624" y="4652"/>
                    <a:pt x="2705" y="4057"/>
                    <a:pt x="2651" y="3435"/>
                  </a:cubicBezTo>
                  <a:cubicBezTo>
                    <a:pt x="2624" y="2840"/>
                    <a:pt x="2516" y="2218"/>
                    <a:pt x="2246" y="1623"/>
                  </a:cubicBezTo>
                  <a:cubicBezTo>
                    <a:pt x="1975" y="1055"/>
                    <a:pt x="1623" y="379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1979749" y="4795869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70"/>
                    <a:pt x="893" y="6465"/>
                    <a:pt x="1434" y="7061"/>
                  </a:cubicBezTo>
                  <a:cubicBezTo>
                    <a:pt x="1975" y="6465"/>
                    <a:pt x="2246" y="5870"/>
                    <a:pt x="2435" y="5275"/>
                  </a:cubicBezTo>
                  <a:cubicBezTo>
                    <a:pt x="2651" y="4653"/>
                    <a:pt x="2706" y="4058"/>
                    <a:pt x="2679" y="3436"/>
                  </a:cubicBezTo>
                  <a:cubicBezTo>
                    <a:pt x="2651" y="2841"/>
                    <a:pt x="2543" y="2219"/>
                    <a:pt x="2273" y="1624"/>
                  </a:cubicBezTo>
                  <a:cubicBezTo>
                    <a:pt x="2002" y="1056"/>
                    <a:pt x="1624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1553820" y="512034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3"/>
                  </a:cubicBezTo>
                  <a:cubicBezTo>
                    <a:pt x="569" y="5871"/>
                    <a:pt x="893" y="6439"/>
                    <a:pt x="1434" y="7061"/>
                  </a:cubicBezTo>
                  <a:cubicBezTo>
                    <a:pt x="1975" y="6439"/>
                    <a:pt x="2246" y="5871"/>
                    <a:pt x="2435" y="5248"/>
                  </a:cubicBezTo>
                  <a:cubicBezTo>
                    <a:pt x="2651" y="4653"/>
                    <a:pt x="2706" y="4031"/>
                    <a:pt x="2678" y="3436"/>
                  </a:cubicBezTo>
                  <a:cubicBezTo>
                    <a:pt x="2651" y="2841"/>
                    <a:pt x="2543" y="2219"/>
                    <a:pt x="2273" y="1597"/>
                  </a:cubicBezTo>
                  <a:cubicBezTo>
                    <a:pt x="2002" y="1029"/>
                    <a:pt x="1624" y="353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1757108" y="5105646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8" y="703"/>
                    <a:pt x="352" y="1217"/>
                    <a:pt x="217" y="1866"/>
                  </a:cubicBezTo>
                  <a:cubicBezTo>
                    <a:pt x="82" y="2434"/>
                    <a:pt x="0" y="3002"/>
                    <a:pt x="27" y="3571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8" y="5870"/>
                    <a:pt x="893" y="6465"/>
                    <a:pt x="1434" y="7060"/>
                  </a:cubicBezTo>
                  <a:cubicBezTo>
                    <a:pt x="1975" y="6465"/>
                    <a:pt x="2245" y="5870"/>
                    <a:pt x="2435" y="5275"/>
                  </a:cubicBezTo>
                  <a:cubicBezTo>
                    <a:pt x="2651" y="4652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3" y="1623"/>
                  </a:cubicBezTo>
                  <a:cubicBezTo>
                    <a:pt x="2002" y="1055"/>
                    <a:pt x="1623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1302134" y="4611950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98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97"/>
                    <a:pt x="893" y="6465"/>
                    <a:pt x="1434" y="7060"/>
                  </a:cubicBezTo>
                  <a:cubicBezTo>
                    <a:pt x="1975" y="6465"/>
                    <a:pt x="2246" y="5897"/>
                    <a:pt x="2435" y="5275"/>
                  </a:cubicBezTo>
                  <a:cubicBezTo>
                    <a:pt x="2651" y="4680"/>
                    <a:pt x="2706" y="4058"/>
                    <a:pt x="2679" y="3463"/>
                  </a:cubicBezTo>
                  <a:cubicBezTo>
                    <a:pt x="2651" y="2840"/>
                    <a:pt x="2543" y="2245"/>
                    <a:pt x="2273" y="1623"/>
                  </a:cubicBezTo>
                  <a:cubicBezTo>
                    <a:pt x="2002" y="1055"/>
                    <a:pt x="1624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1215013" y="4539545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9" y="703"/>
                    <a:pt x="352" y="1217"/>
                    <a:pt x="217" y="1839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39"/>
                    <a:pt x="163" y="4734"/>
                    <a:pt x="379" y="5302"/>
                  </a:cubicBezTo>
                  <a:cubicBezTo>
                    <a:pt x="569" y="5870"/>
                    <a:pt x="893" y="6438"/>
                    <a:pt x="1434" y="7060"/>
                  </a:cubicBezTo>
                  <a:cubicBezTo>
                    <a:pt x="1975" y="6438"/>
                    <a:pt x="2246" y="5870"/>
                    <a:pt x="2435" y="5275"/>
                  </a:cubicBezTo>
                  <a:cubicBezTo>
                    <a:pt x="2651" y="4653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3" y="1623"/>
                  </a:cubicBezTo>
                  <a:cubicBezTo>
                    <a:pt x="2002" y="1028"/>
                    <a:pt x="1624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1118215" y="467002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67"/>
                  </a:cubicBezTo>
                  <a:cubicBezTo>
                    <a:pt x="81" y="2435"/>
                    <a:pt x="0" y="3003"/>
                    <a:pt x="27" y="3598"/>
                  </a:cubicBezTo>
                  <a:cubicBezTo>
                    <a:pt x="81" y="4166"/>
                    <a:pt x="163" y="4734"/>
                    <a:pt x="379" y="5302"/>
                  </a:cubicBezTo>
                  <a:cubicBezTo>
                    <a:pt x="568" y="5897"/>
                    <a:pt x="893" y="6465"/>
                    <a:pt x="1434" y="7061"/>
                  </a:cubicBezTo>
                  <a:cubicBezTo>
                    <a:pt x="1975" y="6465"/>
                    <a:pt x="2245" y="5897"/>
                    <a:pt x="2435" y="5275"/>
                  </a:cubicBezTo>
                  <a:cubicBezTo>
                    <a:pt x="2651" y="4680"/>
                    <a:pt x="2705" y="4058"/>
                    <a:pt x="2678" y="3463"/>
                  </a:cubicBezTo>
                  <a:cubicBezTo>
                    <a:pt x="2651" y="2841"/>
                    <a:pt x="2543" y="2246"/>
                    <a:pt x="2272" y="1624"/>
                  </a:cubicBezTo>
                  <a:cubicBezTo>
                    <a:pt x="2002" y="1056"/>
                    <a:pt x="1623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1215013" y="507194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2"/>
                  </a:cubicBezTo>
                  <a:cubicBezTo>
                    <a:pt x="569" y="5870"/>
                    <a:pt x="893" y="6438"/>
                    <a:pt x="1434" y="7061"/>
                  </a:cubicBezTo>
                  <a:cubicBezTo>
                    <a:pt x="1975" y="6438"/>
                    <a:pt x="2246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3" y="1597"/>
                  </a:cubicBezTo>
                  <a:cubicBezTo>
                    <a:pt x="2002" y="1029"/>
                    <a:pt x="1624" y="352"/>
                    <a:pt x="893" y="1"/>
                  </a:cubicBezTo>
                  <a:close/>
                </a:path>
              </a:pathLst>
            </a:custGeom>
            <a:solidFill>
              <a:srgbClr val="00D4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1060125" y="512034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4" y="1"/>
                  </a:moveTo>
                  <a:cubicBezTo>
                    <a:pt x="569" y="704"/>
                    <a:pt x="353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80" y="5303"/>
                  </a:cubicBezTo>
                  <a:cubicBezTo>
                    <a:pt x="569" y="5871"/>
                    <a:pt x="894" y="6439"/>
                    <a:pt x="1435" y="7061"/>
                  </a:cubicBezTo>
                  <a:cubicBezTo>
                    <a:pt x="1976" y="6439"/>
                    <a:pt x="2246" y="5871"/>
                    <a:pt x="2435" y="5248"/>
                  </a:cubicBezTo>
                  <a:cubicBezTo>
                    <a:pt x="2652" y="4653"/>
                    <a:pt x="2706" y="4031"/>
                    <a:pt x="2679" y="3436"/>
                  </a:cubicBezTo>
                  <a:cubicBezTo>
                    <a:pt x="2652" y="2841"/>
                    <a:pt x="2544" y="2219"/>
                    <a:pt x="2273" y="1597"/>
                  </a:cubicBezTo>
                  <a:cubicBezTo>
                    <a:pt x="2003" y="1029"/>
                    <a:pt x="1624" y="353"/>
                    <a:pt x="894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1287805" y="4936428"/>
              <a:ext cx="38350" cy="101078"/>
            </a:xfrm>
            <a:custGeom>
              <a:avLst/>
              <a:gdLst/>
              <a:ahLst/>
              <a:cxnLst/>
              <a:rect l="l" t="t" r="r" b="b"/>
              <a:pathLst>
                <a:path w="2679" h="7061" extrusionOk="0">
                  <a:moveTo>
                    <a:pt x="866" y="1"/>
                  </a:moveTo>
                  <a:cubicBezTo>
                    <a:pt x="569" y="704"/>
                    <a:pt x="325" y="1218"/>
                    <a:pt x="190" y="1840"/>
                  </a:cubicBezTo>
                  <a:cubicBezTo>
                    <a:pt x="55" y="2408"/>
                    <a:pt x="1" y="3003"/>
                    <a:pt x="28" y="3571"/>
                  </a:cubicBezTo>
                  <a:cubicBezTo>
                    <a:pt x="55" y="4139"/>
                    <a:pt x="163" y="4707"/>
                    <a:pt x="352" y="5302"/>
                  </a:cubicBezTo>
                  <a:cubicBezTo>
                    <a:pt x="569" y="5870"/>
                    <a:pt x="866" y="6438"/>
                    <a:pt x="1407" y="7060"/>
                  </a:cubicBezTo>
                  <a:cubicBezTo>
                    <a:pt x="1948" y="6438"/>
                    <a:pt x="2219" y="5870"/>
                    <a:pt x="2435" y="5248"/>
                  </a:cubicBezTo>
                  <a:cubicBezTo>
                    <a:pt x="2625" y="4653"/>
                    <a:pt x="2679" y="4031"/>
                    <a:pt x="2652" y="3436"/>
                  </a:cubicBezTo>
                  <a:cubicBezTo>
                    <a:pt x="2625" y="2841"/>
                    <a:pt x="2516" y="2219"/>
                    <a:pt x="2246" y="1596"/>
                  </a:cubicBezTo>
                  <a:cubicBezTo>
                    <a:pt x="1975" y="1028"/>
                    <a:pt x="1624" y="352"/>
                    <a:pt x="866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1374926" y="5105646"/>
              <a:ext cx="38350" cy="101064"/>
            </a:xfrm>
            <a:custGeom>
              <a:avLst/>
              <a:gdLst/>
              <a:ahLst/>
              <a:cxnLst/>
              <a:rect l="l" t="t" r="r" b="b"/>
              <a:pathLst>
                <a:path w="2679" h="7060" extrusionOk="0">
                  <a:moveTo>
                    <a:pt x="866" y="0"/>
                  </a:moveTo>
                  <a:cubicBezTo>
                    <a:pt x="569" y="703"/>
                    <a:pt x="325" y="1217"/>
                    <a:pt x="190" y="1866"/>
                  </a:cubicBezTo>
                  <a:cubicBezTo>
                    <a:pt x="55" y="2434"/>
                    <a:pt x="1" y="3002"/>
                    <a:pt x="28" y="3571"/>
                  </a:cubicBezTo>
                  <a:cubicBezTo>
                    <a:pt x="55" y="4166"/>
                    <a:pt x="163" y="4734"/>
                    <a:pt x="353" y="5302"/>
                  </a:cubicBezTo>
                  <a:cubicBezTo>
                    <a:pt x="569" y="5870"/>
                    <a:pt x="866" y="6465"/>
                    <a:pt x="1407" y="7060"/>
                  </a:cubicBezTo>
                  <a:cubicBezTo>
                    <a:pt x="1948" y="6465"/>
                    <a:pt x="2219" y="5870"/>
                    <a:pt x="2435" y="5275"/>
                  </a:cubicBezTo>
                  <a:cubicBezTo>
                    <a:pt x="2625" y="4652"/>
                    <a:pt x="2679" y="4057"/>
                    <a:pt x="2652" y="3435"/>
                  </a:cubicBezTo>
                  <a:cubicBezTo>
                    <a:pt x="2625" y="2840"/>
                    <a:pt x="2516" y="2218"/>
                    <a:pt x="2246" y="1623"/>
                  </a:cubicBezTo>
                  <a:cubicBezTo>
                    <a:pt x="1975" y="1055"/>
                    <a:pt x="1624" y="379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1118215" y="493642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3" y="4707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6"/>
                  </a:cubicBezTo>
                  <a:cubicBezTo>
                    <a:pt x="2002" y="1028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1215013" y="4791231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9" y="703"/>
                    <a:pt x="352" y="1217"/>
                    <a:pt x="217" y="1839"/>
                  </a:cubicBezTo>
                  <a:cubicBezTo>
                    <a:pt x="82" y="2407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2"/>
                  </a:cubicBezTo>
                  <a:cubicBezTo>
                    <a:pt x="569" y="5870"/>
                    <a:pt x="893" y="6438"/>
                    <a:pt x="1434" y="7060"/>
                  </a:cubicBezTo>
                  <a:cubicBezTo>
                    <a:pt x="1975" y="6438"/>
                    <a:pt x="2246" y="5870"/>
                    <a:pt x="2435" y="5248"/>
                  </a:cubicBezTo>
                  <a:cubicBezTo>
                    <a:pt x="2651" y="4653"/>
                    <a:pt x="2705" y="4030"/>
                    <a:pt x="2678" y="3435"/>
                  </a:cubicBezTo>
                  <a:cubicBezTo>
                    <a:pt x="2651" y="2840"/>
                    <a:pt x="2543" y="2218"/>
                    <a:pt x="2273" y="1596"/>
                  </a:cubicBezTo>
                  <a:cubicBezTo>
                    <a:pt x="2002" y="1028"/>
                    <a:pt x="1624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2324755" y="4201897"/>
              <a:ext cx="37963" cy="86749"/>
            </a:xfrm>
            <a:custGeom>
              <a:avLst/>
              <a:gdLst/>
              <a:ahLst/>
              <a:cxnLst/>
              <a:rect l="l" t="t" r="r" b="b"/>
              <a:pathLst>
                <a:path w="2652" h="6060" extrusionOk="0">
                  <a:moveTo>
                    <a:pt x="677" y="0"/>
                  </a:moveTo>
                  <a:cubicBezTo>
                    <a:pt x="406" y="731"/>
                    <a:pt x="271" y="1217"/>
                    <a:pt x="190" y="1704"/>
                  </a:cubicBezTo>
                  <a:cubicBezTo>
                    <a:pt x="82" y="2137"/>
                    <a:pt x="0" y="2543"/>
                    <a:pt x="0" y="2976"/>
                  </a:cubicBezTo>
                  <a:cubicBezTo>
                    <a:pt x="0" y="3381"/>
                    <a:pt x="0" y="3841"/>
                    <a:pt x="109" y="4328"/>
                  </a:cubicBezTo>
                  <a:cubicBezTo>
                    <a:pt x="190" y="4842"/>
                    <a:pt x="325" y="5383"/>
                    <a:pt x="677" y="6059"/>
                  </a:cubicBezTo>
                  <a:cubicBezTo>
                    <a:pt x="1407" y="5735"/>
                    <a:pt x="1840" y="5275"/>
                    <a:pt x="2137" y="4788"/>
                  </a:cubicBezTo>
                  <a:cubicBezTo>
                    <a:pt x="2435" y="4274"/>
                    <a:pt x="2624" y="3652"/>
                    <a:pt x="2651" y="3057"/>
                  </a:cubicBezTo>
                  <a:cubicBezTo>
                    <a:pt x="2651" y="2435"/>
                    <a:pt x="2516" y="1813"/>
                    <a:pt x="2218" y="1272"/>
                  </a:cubicBezTo>
                  <a:cubicBezTo>
                    <a:pt x="1867" y="731"/>
                    <a:pt x="1407" y="244"/>
                    <a:pt x="67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2411876" y="4414861"/>
              <a:ext cx="37963" cy="86749"/>
            </a:xfrm>
            <a:custGeom>
              <a:avLst/>
              <a:gdLst/>
              <a:ahLst/>
              <a:cxnLst/>
              <a:rect l="l" t="t" r="r" b="b"/>
              <a:pathLst>
                <a:path w="2652" h="6060" extrusionOk="0">
                  <a:moveTo>
                    <a:pt x="677" y="0"/>
                  </a:moveTo>
                  <a:cubicBezTo>
                    <a:pt x="406" y="731"/>
                    <a:pt x="271" y="1217"/>
                    <a:pt x="190" y="1704"/>
                  </a:cubicBezTo>
                  <a:cubicBezTo>
                    <a:pt x="82" y="2137"/>
                    <a:pt x="1" y="2543"/>
                    <a:pt x="1" y="2976"/>
                  </a:cubicBezTo>
                  <a:cubicBezTo>
                    <a:pt x="1" y="3381"/>
                    <a:pt x="1" y="3841"/>
                    <a:pt x="109" y="4328"/>
                  </a:cubicBezTo>
                  <a:cubicBezTo>
                    <a:pt x="190" y="4842"/>
                    <a:pt x="325" y="5383"/>
                    <a:pt x="677" y="6059"/>
                  </a:cubicBezTo>
                  <a:cubicBezTo>
                    <a:pt x="1407" y="5735"/>
                    <a:pt x="1840" y="5275"/>
                    <a:pt x="2137" y="4788"/>
                  </a:cubicBezTo>
                  <a:cubicBezTo>
                    <a:pt x="2435" y="4274"/>
                    <a:pt x="2624" y="3652"/>
                    <a:pt x="2651" y="3057"/>
                  </a:cubicBezTo>
                  <a:cubicBezTo>
                    <a:pt x="2651" y="2435"/>
                    <a:pt x="2516" y="1813"/>
                    <a:pt x="2219" y="1272"/>
                  </a:cubicBezTo>
                  <a:cubicBezTo>
                    <a:pt x="1867" y="731"/>
                    <a:pt x="1407" y="244"/>
                    <a:pt x="67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887429" y="5116482"/>
              <a:ext cx="37577" cy="106489"/>
            </a:xfrm>
            <a:custGeom>
              <a:avLst/>
              <a:gdLst/>
              <a:ahLst/>
              <a:cxnLst/>
              <a:rect l="l" t="t" r="r" b="b"/>
              <a:pathLst>
                <a:path w="2625" h="7439" extrusionOk="0">
                  <a:moveTo>
                    <a:pt x="1299" y="0"/>
                  </a:moveTo>
                  <a:cubicBezTo>
                    <a:pt x="785" y="595"/>
                    <a:pt x="515" y="1245"/>
                    <a:pt x="271" y="1840"/>
                  </a:cubicBezTo>
                  <a:cubicBezTo>
                    <a:pt x="109" y="2462"/>
                    <a:pt x="1" y="3111"/>
                    <a:pt x="1" y="3706"/>
                  </a:cubicBezTo>
                  <a:cubicBezTo>
                    <a:pt x="1" y="4328"/>
                    <a:pt x="55" y="4950"/>
                    <a:pt x="271" y="5573"/>
                  </a:cubicBezTo>
                  <a:cubicBezTo>
                    <a:pt x="461" y="6168"/>
                    <a:pt x="785" y="6817"/>
                    <a:pt x="1299" y="7439"/>
                  </a:cubicBezTo>
                  <a:cubicBezTo>
                    <a:pt x="1894" y="6817"/>
                    <a:pt x="2165" y="6168"/>
                    <a:pt x="2354" y="5573"/>
                  </a:cubicBezTo>
                  <a:cubicBezTo>
                    <a:pt x="2517" y="4950"/>
                    <a:pt x="2625" y="4328"/>
                    <a:pt x="2625" y="3706"/>
                  </a:cubicBezTo>
                  <a:cubicBezTo>
                    <a:pt x="2625" y="3111"/>
                    <a:pt x="2571" y="2462"/>
                    <a:pt x="2354" y="1840"/>
                  </a:cubicBezTo>
                  <a:cubicBezTo>
                    <a:pt x="2165" y="1245"/>
                    <a:pt x="1840" y="595"/>
                    <a:pt x="129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1246807" y="4560344"/>
              <a:ext cx="805605" cy="513021"/>
            </a:xfrm>
            <a:custGeom>
              <a:avLst/>
              <a:gdLst/>
              <a:ahLst/>
              <a:cxnLst/>
              <a:rect l="l" t="t" r="r" b="b"/>
              <a:pathLst>
                <a:path w="56277" h="35838" extrusionOk="0">
                  <a:moveTo>
                    <a:pt x="29720" y="1"/>
                  </a:moveTo>
                  <a:cubicBezTo>
                    <a:pt x="29139" y="1"/>
                    <a:pt x="28546" y="21"/>
                    <a:pt x="27939" y="62"/>
                  </a:cubicBezTo>
                  <a:cubicBezTo>
                    <a:pt x="3973" y="1143"/>
                    <a:pt x="1" y="35838"/>
                    <a:pt x="27896" y="35838"/>
                  </a:cubicBezTo>
                  <a:cubicBezTo>
                    <a:pt x="28619" y="35838"/>
                    <a:pt x="29364" y="35815"/>
                    <a:pt x="30130" y="35767"/>
                  </a:cubicBezTo>
                  <a:cubicBezTo>
                    <a:pt x="56276" y="34103"/>
                    <a:pt x="53722" y="1"/>
                    <a:pt x="29720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1507740" y="4749789"/>
              <a:ext cx="92561" cy="71647"/>
            </a:xfrm>
            <a:custGeom>
              <a:avLst/>
              <a:gdLst/>
              <a:ahLst/>
              <a:cxnLst/>
              <a:rect l="l" t="t" r="r" b="b"/>
              <a:pathLst>
                <a:path w="6466" h="5005" extrusionOk="0">
                  <a:moveTo>
                    <a:pt x="3220" y="1"/>
                  </a:moveTo>
                  <a:cubicBezTo>
                    <a:pt x="1" y="1"/>
                    <a:pt x="1" y="5005"/>
                    <a:pt x="3220" y="5005"/>
                  </a:cubicBezTo>
                  <a:cubicBezTo>
                    <a:pt x="6438" y="5005"/>
                    <a:pt x="6465" y="1"/>
                    <a:pt x="3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1686249" y="4699071"/>
              <a:ext cx="92561" cy="71647"/>
            </a:xfrm>
            <a:custGeom>
              <a:avLst/>
              <a:gdLst/>
              <a:ahLst/>
              <a:cxnLst/>
              <a:rect l="l" t="t" r="r" b="b"/>
              <a:pathLst>
                <a:path w="6466" h="5005" extrusionOk="0">
                  <a:moveTo>
                    <a:pt x="3219" y="0"/>
                  </a:moveTo>
                  <a:cubicBezTo>
                    <a:pt x="0" y="0"/>
                    <a:pt x="0" y="5004"/>
                    <a:pt x="3219" y="5004"/>
                  </a:cubicBezTo>
                  <a:cubicBezTo>
                    <a:pt x="6438" y="5004"/>
                    <a:pt x="6465" y="0"/>
                    <a:pt x="3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1551888" y="4823783"/>
              <a:ext cx="247678" cy="120003"/>
            </a:xfrm>
            <a:custGeom>
              <a:avLst/>
              <a:gdLst/>
              <a:ahLst/>
              <a:cxnLst/>
              <a:rect l="l" t="t" r="r" b="b"/>
              <a:pathLst>
                <a:path w="17302" h="8383" extrusionOk="0">
                  <a:moveTo>
                    <a:pt x="16067" y="1"/>
                  </a:moveTo>
                  <a:cubicBezTo>
                    <a:pt x="15796" y="1"/>
                    <a:pt x="15537" y="143"/>
                    <a:pt x="15391" y="485"/>
                  </a:cubicBezTo>
                  <a:cubicBezTo>
                    <a:pt x="14282" y="3055"/>
                    <a:pt x="12335" y="5219"/>
                    <a:pt x="9603" y="6084"/>
                  </a:cubicBezTo>
                  <a:cubicBezTo>
                    <a:pt x="8603" y="6417"/>
                    <a:pt x="7579" y="6566"/>
                    <a:pt x="6553" y="6566"/>
                  </a:cubicBezTo>
                  <a:cubicBezTo>
                    <a:pt x="4747" y="6566"/>
                    <a:pt x="2935" y="6106"/>
                    <a:pt x="1245" y="5381"/>
                  </a:cubicBezTo>
                  <a:cubicBezTo>
                    <a:pt x="1165" y="5348"/>
                    <a:pt x="1083" y="5333"/>
                    <a:pt x="1001" y="5333"/>
                  </a:cubicBezTo>
                  <a:cubicBezTo>
                    <a:pt x="610" y="5333"/>
                    <a:pt x="225" y="5672"/>
                    <a:pt x="136" y="6030"/>
                  </a:cubicBezTo>
                  <a:cubicBezTo>
                    <a:pt x="0" y="6544"/>
                    <a:pt x="352" y="6950"/>
                    <a:pt x="785" y="7139"/>
                  </a:cubicBezTo>
                  <a:cubicBezTo>
                    <a:pt x="2608" y="7918"/>
                    <a:pt x="4594" y="8382"/>
                    <a:pt x="6574" y="8382"/>
                  </a:cubicBezTo>
                  <a:cubicBezTo>
                    <a:pt x="7825" y="8382"/>
                    <a:pt x="9074" y="8197"/>
                    <a:pt x="10279" y="7788"/>
                  </a:cubicBezTo>
                  <a:cubicBezTo>
                    <a:pt x="13363" y="6733"/>
                    <a:pt x="15689" y="4326"/>
                    <a:pt x="16987" y="1405"/>
                  </a:cubicBezTo>
                  <a:cubicBezTo>
                    <a:pt x="17302" y="665"/>
                    <a:pt x="16655" y="1"/>
                    <a:pt x="16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88" name="Google Shape;1088;p32"/>
          <p:cNvGrpSpPr/>
          <p:nvPr/>
        </p:nvGrpSpPr>
        <p:grpSpPr>
          <a:xfrm>
            <a:off x="7657906" y="3296258"/>
            <a:ext cx="3934946" cy="3641737"/>
            <a:chOff x="5681470" y="2472193"/>
            <a:chExt cx="2958529" cy="2731303"/>
          </a:xfrm>
        </p:grpSpPr>
        <p:sp>
          <p:nvSpPr>
            <p:cNvPr id="1089" name="Google Shape;1089;p32"/>
            <p:cNvSpPr/>
            <p:nvPr/>
          </p:nvSpPr>
          <p:spPr>
            <a:xfrm>
              <a:off x="6225902" y="2735837"/>
              <a:ext cx="2414097" cy="1814092"/>
            </a:xfrm>
            <a:custGeom>
              <a:avLst/>
              <a:gdLst/>
              <a:ahLst/>
              <a:cxnLst/>
              <a:rect l="l" t="t" r="r" b="b"/>
              <a:pathLst>
                <a:path w="184882" h="138931" extrusionOk="0">
                  <a:moveTo>
                    <a:pt x="137618" y="0"/>
                  </a:moveTo>
                  <a:cubicBezTo>
                    <a:pt x="129679" y="0"/>
                    <a:pt x="121619" y="3083"/>
                    <a:pt x="115597" y="8658"/>
                  </a:cubicBezTo>
                  <a:lnTo>
                    <a:pt x="37525" y="27364"/>
                  </a:lnTo>
                  <a:cubicBezTo>
                    <a:pt x="30206" y="49319"/>
                    <a:pt x="3052" y="49601"/>
                    <a:pt x="1724" y="77773"/>
                  </a:cubicBezTo>
                  <a:cubicBezTo>
                    <a:pt x="0" y="114620"/>
                    <a:pt x="31450" y="116654"/>
                    <a:pt x="74964" y="126996"/>
                  </a:cubicBezTo>
                  <a:cubicBezTo>
                    <a:pt x="93166" y="131347"/>
                    <a:pt x="118216" y="138930"/>
                    <a:pt x="138559" y="138930"/>
                  </a:cubicBezTo>
                  <a:cubicBezTo>
                    <a:pt x="148470" y="138930"/>
                    <a:pt x="157264" y="137130"/>
                    <a:pt x="163605" y="132280"/>
                  </a:cubicBezTo>
                  <a:cubicBezTo>
                    <a:pt x="184882" y="116004"/>
                    <a:pt x="171742" y="101396"/>
                    <a:pt x="169284" y="76163"/>
                  </a:cubicBezTo>
                  <a:cubicBezTo>
                    <a:pt x="167673" y="55818"/>
                    <a:pt x="172534" y="23295"/>
                    <a:pt x="157106" y="7838"/>
                  </a:cubicBezTo>
                  <a:cubicBezTo>
                    <a:pt x="151739" y="2472"/>
                    <a:pt x="144727" y="0"/>
                    <a:pt x="137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6225902" y="2734812"/>
              <a:ext cx="2414097" cy="1814092"/>
            </a:xfrm>
            <a:custGeom>
              <a:avLst/>
              <a:gdLst/>
              <a:ahLst/>
              <a:cxnLst/>
              <a:rect l="l" t="t" r="r" b="b"/>
              <a:pathLst>
                <a:path w="184882" h="138931" extrusionOk="0">
                  <a:moveTo>
                    <a:pt x="137618" y="0"/>
                  </a:moveTo>
                  <a:cubicBezTo>
                    <a:pt x="129679" y="0"/>
                    <a:pt x="121619" y="3083"/>
                    <a:pt x="115597" y="8658"/>
                  </a:cubicBezTo>
                  <a:lnTo>
                    <a:pt x="37525" y="27364"/>
                  </a:lnTo>
                  <a:cubicBezTo>
                    <a:pt x="30206" y="49319"/>
                    <a:pt x="3052" y="49601"/>
                    <a:pt x="1724" y="77773"/>
                  </a:cubicBezTo>
                  <a:cubicBezTo>
                    <a:pt x="0" y="114620"/>
                    <a:pt x="31450" y="116654"/>
                    <a:pt x="74964" y="126996"/>
                  </a:cubicBezTo>
                  <a:cubicBezTo>
                    <a:pt x="93166" y="131347"/>
                    <a:pt x="118216" y="138930"/>
                    <a:pt x="138559" y="138930"/>
                  </a:cubicBezTo>
                  <a:cubicBezTo>
                    <a:pt x="148470" y="138930"/>
                    <a:pt x="157264" y="137130"/>
                    <a:pt x="163605" y="132280"/>
                  </a:cubicBezTo>
                  <a:cubicBezTo>
                    <a:pt x="184882" y="116004"/>
                    <a:pt x="171742" y="101396"/>
                    <a:pt x="169284" y="76163"/>
                  </a:cubicBezTo>
                  <a:cubicBezTo>
                    <a:pt x="167673" y="55818"/>
                    <a:pt x="172534" y="23295"/>
                    <a:pt x="157106" y="7838"/>
                  </a:cubicBezTo>
                  <a:cubicBezTo>
                    <a:pt x="151739" y="2472"/>
                    <a:pt x="144727" y="0"/>
                    <a:pt x="137618" y="0"/>
                  </a:cubicBezTo>
                  <a:close/>
                </a:path>
              </a:pathLst>
            </a:custGeom>
            <a:solidFill>
              <a:srgbClr val="422C46">
                <a:alpha val="2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6481960" y="4170229"/>
              <a:ext cx="1662168" cy="1020809"/>
            </a:xfrm>
            <a:custGeom>
              <a:avLst/>
              <a:gdLst/>
              <a:ahLst/>
              <a:cxnLst/>
              <a:rect l="l" t="t" r="r" b="b"/>
              <a:pathLst>
                <a:path w="127296" h="78178" extrusionOk="0">
                  <a:moveTo>
                    <a:pt x="63657" y="0"/>
                  </a:moveTo>
                  <a:cubicBezTo>
                    <a:pt x="12237" y="0"/>
                    <a:pt x="8718" y="43251"/>
                    <a:pt x="0" y="78178"/>
                  </a:cubicBezTo>
                  <a:lnTo>
                    <a:pt x="127295" y="78178"/>
                  </a:lnTo>
                  <a:cubicBezTo>
                    <a:pt x="126476" y="26610"/>
                    <a:pt x="105764" y="1603"/>
                    <a:pt x="67476" y="77"/>
                  </a:cubicBezTo>
                  <a:cubicBezTo>
                    <a:pt x="66175" y="26"/>
                    <a:pt x="64902" y="0"/>
                    <a:pt x="63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5796585" y="3950641"/>
              <a:ext cx="1142518" cy="922147"/>
            </a:xfrm>
            <a:custGeom>
              <a:avLst/>
              <a:gdLst/>
              <a:ahLst/>
              <a:cxnLst/>
              <a:rect l="l" t="t" r="r" b="b"/>
              <a:pathLst>
                <a:path w="87499" h="70622" extrusionOk="0">
                  <a:moveTo>
                    <a:pt x="22751" y="0"/>
                  </a:moveTo>
                  <a:cubicBezTo>
                    <a:pt x="15698" y="0"/>
                    <a:pt x="0" y="2778"/>
                    <a:pt x="45" y="5111"/>
                  </a:cubicBezTo>
                  <a:cubicBezTo>
                    <a:pt x="328" y="35798"/>
                    <a:pt x="15473" y="53091"/>
                    <a:pt x="23639" y="60409"/>
                  </a:cubicBezTo>
                  <a:cubicBezTo>
                    <a:pt x="31842" y="66550"/>
                    <a:pt x="45237" y="70621"/>
                    <a:pt x="57932" y="70621"/>
                  </a:cubicBezTo>
                  <a:cubicBezTo>
                    <a:pt x="60368" y="70621"/>
                    <a:pt x="62777" y="70471"/>
                    <a:pt x="65120" y="70158"/>
                  </a:cubicBezTo>
                  <a:lnTo>
                    <a:pt x="87499" y="24608"/>
                  </a:lnTo>
                  <a:cubicBezTo>
                    <a:pt x="84758" y="23388"/>
                    <a:pt x="81520" y="22948"/>
                    <a:pt x="78000" y="22948"/>
                  </a:cubicBezTo>
                  <a:cubicBezTo>
                    <a:pt x="68911" y="22948"/>
                    <a:pt x="57939" y="25880"/>
                    <a:pt x="48775" y="25880"/>
                  </a:cubicBezTo>
                  <a:cubicBezTo>
                    <a:pt x="41765" y="25880"/>
                    <a:pt x="35812" y="24165"/>
                    <a:pt x="32568" y="18109"/>
                  </a:cubicBezTo>
                  <a:cubicBezTo>
                    <a:pt x="30873" y="14916"/>
                    <a:pt x="29206" y="6298"/>
                    <a:pt x="26069" y="618"/>
                  </a:cubicBezTo>
                  <a:cubicBezTo>
                    <a:pt x="25831" y="187"/>
                    <a:pt x="24582" y="0"/>
                    <a:pt x="22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737334" y="4804080"/>
              <a:ext cx="34145" cy="399416"/>
            </a:xfrm>
            <a:custGeom>
              <a:avLst/>
              <a:gdLst/>
              <a:ahLst/>
              <a:cxnLst/>
              <a:rect l="l" t="t" r="r" b="b"/>
              <a:pathLst>
                <a:path w="2615" h="30589" extrusionOk="0">
                  <a:moveTo>
                    <a:pt x="954" y="1"/>
                  </a:moveTo>
                  <a:cubicBezTo>
                    <a:pt x="460" y="1"/>
                    <a:pt x="0" y="319"/>
                    <a:pt x="71" y="955"/>
                  </a:cubicBezTo>
                  <a:cubicBezTo>
                    <a:pt x="551" y="5617"/>
                    <a:pt x="636" y="10308"/>
                    <a:pt x="636" y="14998"/>
                  </a:cubicBezTo>
                  <a:cubicBezTo>
                    <a:pt x="636" y="19886"/>
                    <a:pt x="523" y="24803"/>
                    <a:pt x="71" y="29635"/>
                  </a:cubicBezTo>
                  <a:cubicBezTo>
                    <a:pt x="0" y="30271"/>
                    <a:pt x="467" y="30589"/>
                    <a:pt x="965" y="30589"/>
                  </a:cubicBezTo>
                  <a:cubicBezTo>
                    <a:pt x="1463" y="30589"/>
                    <a:pt x="1992" y="30271"/>
                    <a:pt x="2049" y="29635"/>
                  </a:cubicBezTo>
                  <a:cubicBezTo>
                    <a:pt x="2501" y="24775"/>
                    <a:pt x="2614" y="19886"/>
                    <a:pt x="2614" y="14998"/>
                  </a:cubicBezTo>
                  <a:cubicBezTo>
                    <a:pt x="2614" y="10308"/>
                    <a:pt x="2529" y="5617"/>
                    <a:pt x="2049" y="955"/>
                  </a:cubicBezTo>
                  <a:cubicBezTo>
                    <a:pt x="1978" y="319"/>
                    <a:pt x="1449" y="1"/>
                    <a:pt x="954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5904910" y="4178978"/>
              <a:ext cx="102580" cy="80082"/>
            </a:xfrm>
            <a:custGeom>
              <a:avLst/>
              <a:gdLst/>
              <a:ahLst/>
              <a:cxnLst/>
              <a:rect l="l" t="t" r="r" b="b"/>
              <a:pathLst>
                <a:path w="7856" h="6133" extrusionOk="0">
                  <a:moveTo>
                    <a:pt x="3928" y="0"/>
                  </a:moveTo>
                  <a:cubicBezTo>
                    <a:pt x="0" y="0"/>
                    <a:pt x="0" y="6132"/>
                    <a:pt x="3928" y="6132"/>
                  </a:cubicBezTo>
                  <a:cubicBezTo>
                    <a:pt x="7855" y="6132"/>
                    <a:pt x="7855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6175722" y="4316970"/>
              <a:ext cx="102214" cy="79703"/>
            </a:xfrm>
            <a:custGeom>
              <a:avLst/>
              <a:gdLst/>
              <a:ahLst/>
              <a:cxnLst/>
              <a:rect l="l" t="t" r="r" b="b"/>
              <a:pathLst>
                <a:path w="7828" h="6104" extrusionOk="0">
                  <a:moveTo>
                    <a:pt x="3928" y="0"/>
                  </a:moveTo>
                  <a:cubicBezTo>
                    <a:pt x="0" y="29"/>
                    <a:pt x="0" y="6104"/>
                    <a:pt x="3928" y="6104"/>
                  </a:cubicBezTo>
                  <a:cubicBezTo>
                    <a:pt x="7827" y="6104"/>
                    <a:pt x="7827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6180880" y="4635742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6425134" y="4359393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1" y="29"/>
                    <a:pt x="1" y="6104"/>
                    <a:pt x="3957" y="6104"/>
                  </a:cubicBezTo>
                  <a:cubicBezTo>
                    <a:pt x="7884" y="6104"/>
                    <a:pt x="7884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6467571" y="4614354"/>
              <a:ext cx="102945" cy="80069"/>
            </a:xfrm>
            <a:custGeom>
              <a:avLst/>
              <a:gdLst/>
              <a:ahLst/>
              <a:cxnLst/>
              <a:rect l="l" t="t" r="r" b="b"/>
              <a:pathLst>
                <a:path w="7884" h="6132" extrusionOk="0">
                  <a:moveTo>
                    <a:pt x="3956" y="0"/>
                  </a:moveTo>
                  <a:cubicBezTo>
                    <a:pt x="0" y="0"/>
                    <a:pt x="0" y="6132"/>
                    <a:pt x="3956" y="6132"/>
                  </a:cubicBezTo>
                  <a:cubicBezTo>
                    <a:pt x="7884" y="6132"/>
                    <a:pt x="7884" y="0"/>
                    <a:pt x="3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6690789" y="4322506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0"/>
                  </a:moveTo>
                  <a:cubicBezTo>
                    <a:pt x="0" y="0"/>
                    <a:pt x="0" y="6104"/>
                    <a:pt x="3928" y="6104"/>
                  </a:cubicBezTo>
                  <a:cubicBezTo>
                    <a:pt x="7855" y="6104"/>
                    <a:pt x="7855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6764942" y="4550882"/>
              <a:ext cx="102580" cy="79716"/>
            </a:xfrm>
            <a:custGeom>
              <a:avLst/>
              <a:gdLst/>
              <a:ahLst/>
              <a:cxnLst/>
              <a:rect l="l" t="t" r="r" b="b"/>
              <a:pathLst>
                <a:path w="7856" h="6105" extrusionOk="0">
                  <a:moveTo>
                    <a:pt x="3928" y="1"/>
                  </a:moveTo>
                  <a:cubicBezTo>
                    <a:pt x="1" y="1"/>
                    <a:pt x="1" y="6104"/>
                    <a:pt x="3928" y="6104"/>
                  </a:cubicBezTo>
                  <a:cubicBezTo>
                    <a:pt x="7856" y="6104"/>
                    <a:pt x="7856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128006" y="4401086"/>
              <a:ext cx="102580" cy="79716"/>
            </a:xfrm>
            <a:custGeom>
              <a:avLst/>
              <a:gdLst/>
              <a:ahLst/>
              <a:cxnLst/>
              <a:rect l="l" t="t" r="r" b="b"/>
              <a:pathLst>
                <a:path w="7856" h="6105" extrusionOk="0">
                  <a:moveTo>
                    <a:pt x="3928" y="1"/>
                  </a:moveTo>
                  <a:cubicBezTo>
                    <a:pt x="0" y="1"/>
                    <a:pt x="0" y="6104"/>
                    <a:pt x="3928" y="6104"/>
                  </a:cubicBezTo>
                  <a:cubicBezTo>
                    <a:pt x="7855" y="6104"/>
                    <a:pt x="7855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6889654" y="4399989"/>
              <a:ext cx="102214" cy="79703"/>
            </a:xfrm>
            <a:custGeom>
              <a:avLst/>
              <a:gdLst/>
              <a:ahLst/>
              <a:cxnLst/>
              <a:rect l="l" t="t" r="r" b="b"/>
              <a:pathLst>
                <a:path w="7828" h="6104" extrusionOk="0">
                  <a:moveTo>
                    <a:pt x="3928" y="0"/>
                  </a:moveTo>
                  <a:cubicBezTo>
                    <a:pt x="0" y="0"/>
                    <a:pt x="0" y="6103"/>
                    <a:pt x="3928" y="6103"/>
                  </a:cubicBezTo>
                  <a:cubicBezTo>
                    <a:pt x="7827" y="6103"/>
                    <a:pt x="7827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6664217" y="4816537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6832097" y="5051193"/>
              <a:ext cx="102214" cy="79716"/>
            </a:xfrm>
            <a:custGeom>
              <a:avLst/>
              <a:gdLst/>
              <a:ahLst/>
              <a:cxnLst/>
              <a:rect l="l" t="t" r="r" b="b"/>
              <a:pathLst>
                <a:path w="7828" h="6105" extrusionOk="0">
                  <a:moveTo>
                    <a:pt x="3900" y="1"/>
                  </a:moveTo>
                  <a:cubicBezTo>
                    <a:pt x="0" y="1"/>
                    <a:pt x="0" y="6104"/>
                    <a:pt x="3900" y="6104"/>
                  </a:cubicBezTo>
                  <a:cubicBezTo>
                    <a:pt x="7827" y="6104"/>
                    <a:pt x="7827" y="1"/>
                    <a:pt x="3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6595221" y="5049717"/>
              <a:ext cx="102593" cy="80082"/>
            </a:xfrm>
            <a:custGeom>
              <a:avLst/>
              <a:gdLst/>
              <a:ahLst/>
              <a:cxnLst/>
              <a:rect l="l" t="t" r="r" b="b"/>
              <a:pathLst>
                <a:path w="7857" h="6133" extrusionOk="0">
                  <a:moveTo>
                    <a:pt x="3928" y="1"/>
                  </a:moveTo>
                  <a:cubicBezTo>
                    <a:pt x="1" y="57"/>
                    <a:pt x="1" y="6132"/>
                    <a:pt x="3928" y="6132"/>
                  </a:cubicBezTo>
                  <a:cubicBezTo>
                    <a:pt x="7856" y="6132"/>
                    <a:pt x="7856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120994" y="5071119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1"/>
                  </a:moveTo>
                  <a:cubicBezTo>
                    <a:pt x="0" y="29"/>
                    <a:pt x="0" y="6104"/>
                    <a:pt x="3928" y="6104"/>
                  </a:cubicBezTo>
                  <a:cubicBezTo>
                    <a:pt x="7855" y="6104"/>
                    <a:pt x="7855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431645" y="4665631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1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286276" y="4482996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85" y="6104"/>
                    <a:pt x="7885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7519091" y="4466021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1" y="1"/>
                    <a:pt x="1" y="6104"/>
                    <a:pt x="3957" y="6104"/>
                  </a:cubicBezTo>
                  <a:cubicBezTo>
                    <a:pt x="7884" y="6104"/>
                    <a:pt x="7884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784746" y="4428768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0"/>
                  </a:moveTo>
                  <a:cubicBezTo>
                    <a:pt x="0" y="0"/>
                    <a:pt x="0" y="6103"/>
                    <a:pt x="3928" y="6103"/>
                  </a:cubicBezTo>
                  <a:cubicBezTo>
                    <a:pt x="7856" y="6103"/>
                    <a:pt x="7856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584770" y="4834987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56" y="0"/>
                  </a:moveTo>
                  <a:cubicBezTo>
                    <a:pt x="29" y="0"/>
                    <a:pt x="0" y="6104"/>
                    <a:pt x="3956" y="6104"/>
                  </a:cubicBezTo>
                  <a:cubicBezTo>
                    <a:pt x="7856" y="6104"/>
                    <a:pt x="7856" y="0"/>
                    <a:pt x="3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577758" y="5017988"/>
              <a:ext cx="102214" cy="79716"/>
            </a:xfrm>
            <a:custGeom>
              <a:avLst/>
              <a:gdLst/>
              <a:ahLst/>
              <a:cxnLst/>
              <a:rect l="l" t="t" r="r" b="b"/>
              <a:pathLst>
                <a:path w="7828" h="6105" extrusionOk="0">
                  <a:moveTo>
                    <a:pt x="3928" y="1"/>
                  </a:moveTo>
                  <a:cubicBezTo>
                    <a:pt x="1" y="1"/>
                    <a:pt x="1" y="6104"/>
                    <a:pt x="3928" y="6104"/>
                  </a:cubicBezTo>
                  <a:cubicBezTo>
                    <a:pt x="7828" y="6104"/>
                    <a:pt x="7828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7710579" y="4656778"/>
              <a:ext cx="102214" cy="80082"/>
            </a:xfrm>
            <a:custGeom>
              <a:avLst/>
              <a:gdLst/>
              <a:ahLst/>
              <a:cxnLst/>
              <a:rect l="l" t="t" r="r" b="b"/>
              <a:pathLst>
                <a:path w="7828" h="6133" extrusionOk="0">
                  <a:moveTo>
                    <a:pt x="3928" y="1"/>
                  </a:moveTo>
                  <a:cubicBezTo>
                    <a:pt x="1" y="1"/>
                    <a:pt x="1" y="6132"/>
                    <a:pt x="3928" y="6132"/>
                  </a:cubicBezTo>
                  <a:cubicBezTo>
                    <a:pt x="7828" y="6132"/>
                    <a:pt x="7828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7965161" y="4774113"/>
              <a:ext cx="102958" cy="79703"/>
            </a:xfrm>
            <a:custGeom>
              <a:avLst/>
              <a:gdLst/>
              <a:ahLst/>
              <a:cxnLst/>
              <a:rect l="l" t="t" r="r" b="b"/>
              <a:pathLst>
                <a:path w="7885" h="6104" extrusionOk="0">
                  <a:moveTo>
                    <a:pt x="3957" y="0"/>
                  </a:moveTo>
                  <a:cubicBezTo>
                    <a:pt x="29" y="0"/>
                    <a:pt x="1" y="6104"/>
                    <a:pt x="3957" y="6104"/>
                  </a:cubicBezTo>
                  <a:cubicBezTo>
                    <a:pt x="7884" y="6104"/>
                    <a:pt x="7884" y="0"/>
                    <a:pt x="3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7858899" y="5017988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29" y="1"/>
                  </a:moveTo>
                  <a:cubicBezTo>
                    <a:pt x="1" y="1"/>
                    <a:pt x="1" y="6104"/>
                    <a:pt x="3929" y="6104"/>
                  </a:cubicBezTo>
                  <a:cubicBezTo>
                    <a:pt x="7856" y="6104"/>
                    <a:pt x="7856" y="1"/>
                    <a:pt x="3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7354540" y="4949357"/>
              <a:ext cx="102945" cy="79716"/>
            </a:xfrm>
            <a:custGeom>
              <a:avLst/>
              <a:gdLst/>
              <a:ahLst/>
              <a:cxnLst/>
              <a:rect l="l" t="t" r="r" b="b"/>
              <a:pathLst>
                <a:path w="7884" h="6105" extrusionOk="0">
                  <a:moveTo>
                    <a:pt x="3956" y="1"/>
                  </a:moveTo>
                  <a:cubicBezTo>
                    <a:pt x="0" y="1"/>
                    <a:pt x="0" y="6104"/>
                    <a:pt x="3956" y="6104"/>
                  </a:cubicBezTo>
                  <a:cubicBezTo>
                    <a:pt x="7884" y="6104"/>
                    <a:pt x="7884" y="1"/>
                    <a:pt x="3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5968735" y="4444633"/>
              <a:ext cx="102214" cy="80069"/>
            </a:xfrm>
            <a:custGeom>
              <a:avLst/>
              <a:gdLst/>
              <a:ahLst/>
              <a:cxnLst/>
              <a:rect l="l" t="t" r="r" b="b"/>
              <a:pathLst>
                <a:path w="7828" h="6132" extrusionOk="0">
                  <a:moveTo>
                    <a:pt x="3900" y="0"/>
                  </a:moveTo>
                  <a:cubicBezTo>
                    <a:pt x="0" y="0"/>
                    <a:pt x="0" y="6132"/>
                    <a:pt x="3900" y="6132"/>
                  </a:cubicBezTo>
                  <a:cubicBezTo>
                    <a:pt x="7828" y="6132"/>
                    <a:pt x="7828" y="0"/>
                    <a:pt x="3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5681470" y="3520384"/>
              <a:ext cx="509765" cy="476533"/>
            </a:xfrm>
            <a:custGeom>
              <a:avLst/>
              <a:gdLst/>
              <a:ahLst/>
              <a:cxnLst/>
              <a:rect l="l" t="t" r="r" b="b"/>
              <a:pathLst>
                <a:path w="39040" h="36495" extrusionOk="0">
                  <a:moveTo>
                    <a:pt x="15974" y="1"/>
                  </a:moveTo>
                  <a:cubicBezTo>
                    <a:pt x="15967" y="1"/>
                    <a:pt x="15960" y="1"/>
                    <a:pt x="15954" y="1"/>
                  </a:cubicBezTo>
                  <a:cubicBezTo>
                    <a:pt x="13269" y="509"/>
                    <a:pt x="14089" y="8478"/>
                    <a:pt x="15671" y="14214"/>
                  </a:cubicBezTo>
                  <a:cubicBezTo>
                    <a:pt x="14634" y="11290"/>
                    <a:pt x="10197" y="4266"/>
                    <a:pt x="7346" y="4266"/>
                  </a:cubicBezTo>
                  <a:cubicBezTo>
                    <a:pt x="7166" y="4266"/>
                    <a:pt x="6993" y="4293"/>
                    <a:pt x="6827" y="4352"/>
                  </a:cubicBezTo>
                  <a:cubicBezTo>
                    <a:pt x="4708" y="5595"/>
                    <a:pt x="7618" y="13705"/>
                    <a:pt x="9144" y="16898"/>
                  </a:cubicBezTo>
                  <a:cubicBezTo>
                    <a:pt x="5852" y="14044"/>
                    <a:pt x="3674" y="12889"/>
                    <a:pt x="2408" y="12889"/>
                  </a:cubicBezTo>
                  <a:cubicBezTo>
                    <a:pt x="0" y="12889"/>
                    <a:pt x="885" y="17063"/>
                    <a:pt x="3662" y="21673"/>
                  </a:cubicBezTo>
                  <a:cubicBezTo>
                    <a:pt x="8655" y="29986"/>
                    <a:pt x="11070" y="36495"/>
                    <a:pt x="18468" y="36495"/>
                  </a:cubicBezTo>
                  <a:cubicBezTo>
                    <a:pt x="18815" y="36495"/>
                    <a:pt x="19173" y="36481"/>
                    <a:pt x="19542" y="36451"/>
                  </a:cubicBezTo>
                  <a:lnTo>
                    <a:pt x="28923" y="33908"/>
                  </a:lnTo>
                  <a:cubicBezTo>
                    <a:pt x="35083" y="29783"/>
                    <a:pt x="39039" y="18000"/>
                    <a:pt x="35648" y="13790"/>
                  </a:cubicBezTo>
                  <a:cubicBezTo>
                    <a:pt x="35361" y="13662"/>
                    <a:pt x="35077" y="13603"/>
                    <a:pt x="34797" y="13603"/>
                  </a:cubicBezTo>
                  <a:cubicBezTo>
                    <a:pt x="32845" y="13603"/>
                    <a:pt x="31084" y="16476"/>
                    <a:pt x="29799" y="19046"/>
                  </a:cubicBezTo>
                  <a:cubicBezTo>
                    <a:pt x="29093" y="11642"/>
                    <a:pt x="30195" y="1046"/>
                    <a:pt x="25985" y="255"/>
                  </a:cubicBezTo>
                  <a:cubicBezTo>
                    <a:pt x="23555" y="651"/>
                    <a:pt x="22311" y="6867"/>
                    <a:pt x="22368" y="12829"/>
                  </a:cubicBezTo>
                  <a:cubicBezTo>
                    <a:pt x="21071" y="5726"/>
                    <a:pt x="18678" y="1"/>
                    <a:pt x="15974" y="1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5766174" y="3923861"/>
              <a:ext cx="405501" cy="122362"/>
            </a:xfrm>
            <a:custGeom>
              <a:avLst/>
              <a:gdLst/>
              <a:ahLst/>
              <a:cxnLst/>
              <a:rect l="l" t="t" r="r" b="b"/>
              <a:pathLst>
                <a:path w="31055" h="9371" extrusionOk="0">
                  <a:moveTo>
                    <a:pt x="27491" y="0"/>
                  </a:moveTo>
                  <a:cubicBezTo>
                    <a:pt x="26980" y="0"/>
                    <a:pt x="26471" y="136"/>
                    <a:pt x="26025" y="437"/>
                  </a:cubicBezTo>
                  <a:cubicBezTo>
                    <a:pt x="22298" y="2850"/>
                    <a:pt x="17970" y="3356"/>
                    <a:pt x="13529" y="3356"/>
                  </a:cubicBezTo>
                  <a:cubicBezTo>
                    <a:pt x="10327" y="3356"/>
                    <a:pt x="7066" y="3093"/>
                    <a:pt x="3928" y="3093"/>
                  </a:cubicBezTo>
                  <a:cubicBezTo>
                    <a:pt x="3910" y="3093"/>
                    <a:pt x="3892" y="3093"/>
                    <a:pt x="3875" y="3093"/>
                  </a:cubicBezTo>
                  <a:cubicBezTo>
                    <a:pt x="1" y="3093"/>
                    <a:pt x="19" y="9168"/>
                    <a:pt x="3928" y="9168"/>
                  </a:cubicBezTo>
                  <a:cubicBezTo>
                    <a:pt x="7028" y="9179"/>
                    <a:pt x="10219" y="9370"/>
                    <a:pt x="13388" y="9370"/>
                  </a:cubicBezTo>
                  <a:cubicBezTo>
                    <a:pt x="18886" y="9370"/>
                    <a:pt x="24319" y="8794"/>
                    <a:pt x="29105" y="5693"/>
                  </a:cubicBezTo>
                  <a:cubicBezTo>
                    <a:pt x="30489" y="4817"/>
                    <a:pt x="31054" y="2980"/>
                    <a:pt x="30207" y="1539"/>
                  </a:cubicBezTo>
                  <a:cubicBezTo>
                    <a:pt x="29652" y="601"/>
                    <a:pt x="28565" y="0"/>
                    <a:pt x="27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6390453" y="2976539"/>
              <a:ext cx="1742967" cy="1407403"/>
            </a:xfrm>
            <a:custGeom>
              <a:avLst/>
              <a:gdLst/>
              <a:ahLst/>
              <a:cxnLst/>
              <a:rect l="l" t="t" r="r" b="b"/>
              <a:pathLst>
                <a:path w="133484" h="107785" extrusionOk="0">
                  <a:moveTo>
                    <a:pt x="38316" y="1"/>
                  </a:moveTo>
                  <a:cubicBezTo>
                    <a:pt x="21221" y="42724"/>
                    <a:pt x="1" y="95847"/>
                    <a:pt x="65188" y="106160"/>
                  </a:cubicBezTo>
                  <a:cubicBezTo>
                    <a:pt x="71938" y="107229"/>
                    <a:pt x="78059" y="107785"/>
                    <a:pt x="83605" y="107785"/>
                  </a:cubicBezTo>
                  <a:cubicBezTo>
                    <a:pt x="120872" y="107785"/>
                    <a:pt x="132155" y="82689"/>
                    <a:pt x="133484" y="19526"/>
                  </a:cubicBezTo>
                  <a:lnTo>
                    <a:pt x="38316" y="1"/>
                  </a:ln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7963686" y="3845489"/>
              <a:ext cx="310416" cy="258330"/>
            </a:xfrm>
            <a:custGeom>
              <a:avLst/>
              <a:gdLst/>
              <a:ahLst/>
              <a:cxnLst/>
              <a:rect l="l" t="t" r="r" b="b"/>
              <a:pathLst>
                <a:path w="23773" h="19784" extrusionOk="0">
                  <a:moveTo>
                    <a:pt x="7879" y="1"/>
                  </a:moveTo>
                  <a:cubicBezTo>
                    <a:pt x="6563" y="1"/>
                    <a:pt x="5271" y="174"/>
                    <a:pt x="4070" y="533"/>
                  </a:cubicBezTo>
                  <a:lnTo>
                    <a:pt x="1" y="16837"/>
                  </a:lnTo>
                  <a:cubicBezTo>
                    <a:pt x="2226" y="18677"/>
                    <a:pt x="5908" y="19784"/>
                    <a:pt x="9554" y="19784"/>
                  </a:cubicBezTo>
                  <a:cubicBezTo>
                    <a:pt x="13917" y="19784"/>
                    <a:pt x="18228" y="18197"/>
                    <a:pt x="19921" y="14379"/>
                  </a:cubicBezTo>
                  <a:cubicBezTo>
                    <a:pt x="23773" y="5714"/>
                    <a:pt x="15444" y="1"/>
                    <a:pt x="7879" y="1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6768637" y="3791196"/>
              <a:ext cx="212158" cy="207745"/>
            </a:xfrm>
            <a:custGeom>
              <a:avLst/>
              <a:gdLst/>
              <a:ahLst/>
              <a:cxnLst/>
              <a:rect l="l" t="t" r="r" b="b"/>
              <a:pathLst>
                <a:path w="16248" h="15910" extrusionOk="0">
                  <a:moveTo>
                    <a:pt x="8138" y="1"/>
                  </a:moveTo>
                  <a:cubicBezTo>
                    <a:pt x="4013" y="1"/>
                    <a:pt x="0" y="3646"/>
                    <a:pt x="170" y="7941"/>
                  </a:cubicBezTo>
                  <a:cubicBezTo>
                    <a:pt x="396" y="12264"/>
                    <a:pt x="3674" y="15909"/>
                    <a:pt x="8138" y="15909"/>
                  </a:cubicBezTo>
                  <a:cubicBezTo>
                    <a:pt x="12264" y="15909"/>
                    <a:pt x="16248" y="12264"/>
                    <a:pt x="16078" y="7941"/>
                  </a:cubicBezTo>
                  <a:cubicBezTo>
                    <a:pt x="15909" y="3646"/>
                    <a:pt x="12574" y="1"/>
                    <a:pt x="8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7549724" y="3977161"/>
              <a:ext cx="212158" cy="207366"/>
            </a:xfrm>
            <a:custGeom>
              <a:avLst/>
              <a:gdLst/>
              <a:ahLst/>
              <a:cxnLst/>
              <a:rect l="l" t="t" r="r" b="b"/>
              <a:pathLst>
                <a:path w="16248" h="15881" extrusionOk="0">
                  <a:moveTo>
                    <a:pt x="8110" y="0"/>
                  </a:moveTo>
                  <a:cubicBezTo>
                    <a:pt x="3984" y="0"/>
                    <a:pt x="0" y="3645"/>
                    <a:pt x="170" y="7940"/>
                  </a:cubicBezTo>
                  <a:cubicBezTo>
                    <a:pt x="367" y="12263"/>
                    <a:pt x="3673" y="15880"/>
                    <a:pt x="8110" y="15880"/>
                  </a:cubicBezTo>
                  <a:cubicBezTo>
                    <a:pt x="12235" y="15880"/>
                    <a:pt x="16247" y="12263"/>
                    <a:pt x="16050" y="7940"/>
                  </a:cubicBezTo>
                  <a:cubicBezTo>
                    <a:pt x="15880" y="3645"/>
                    <a:pt x="12574" y="0"/>
                    <a:pt x="8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178917" y="3818526"/>
              <a:ext cx="183837" cy="105139"/>
            </a:xfrm>
            <a:custGeom>
              <a:avLst/>
              <a:gdLst/>
              <a:ahLst/>
              <a:cxnLst/>
              <a:rect l="l" t="t" r="r" b="b"/>
              <a:pathLst>
                <a:path w="14079" h="8052" extrusionOk="0">
                  <a:moveTo>
                    <a:pt x="6164" y="0"/>
                  </a:moveTo>
                  <a:cubicBezTo>
                    <a:pt x="4080" y="0"/>
                    <a:pt x="2072" y="949"/>
                    <a:pt x="424" y="2288"/>
                  </a:cubicBezTo>
                  <a:cubicBezTo>
                    <a:pt x="0" y="2627"/>
                    <a:pt x="57" y="3333"/>
                    <a:pt x="424" y="3700"/>
                  </a:cubicBezTo>
                  <a:cubicBezTo>
                    <a:pt x="624" y="3901"/>
                    <a:pt x="856" y="3987"/>
                    <a:pt x="1090" y="3987"/>
                  </a:cubicBezTo>
                  <a:cubicBezTo>
                    <a:pt x="1351" y="3987"/>
                    <a:pt x="1613" y="3879"/>
                    <a:pt x="1837" y="3700"/>
                  </a:cubicBezTo>
                  <a:cubicBezTo>
                    <a:pt x="3079" y="2682"/>
                    <a:pt x="4600" y="1972"/>
                    <a:pt x="6157" y="1972"/>
                  </a:cubicBezTo>
                  <a:cubicBezTo>
                    <a:pt x="6760" y="1972"/>
                    <a:pt x="7369" y="2079"/>
                    <a:pt x="7969" y="2316"/>
                  </a:cubicBezTo>
                  <a:cubicBezTo>
                    <a:pt x="10060" y="3164"/>
                    <a:pt x="11359" y="5255"/>
                    <a:pt x="11953" y="7346"/>
                  </a:cubicBezTo>
                  <a:cubicBezTo>
                    <a:pt x="12099" y="7839"/>
                    <a:pt x="12484" y="8052"/>
                    <a:pt x="12876" y="8052"/>
                  </a:cubicBezTo>
                  <a:cubicBezTo>
                    <a:pt x="13471" y="8052"/>
                    <a:pt x="14079" y="7559"/>
                    <a:pt x="13874" y="6809"/>
                  </a:cubicBezTo>
                  <a:cubicBezTo>
                    <a:pt x="13055" y="4011"/>
                    <a:pt x="11275" y="1468"/>
                    <a:pt x="8506" y="423"/>
                  </a:cubicBezTo>
                  <a:cubicBezTo>
                    <a:pt x="7724" y="132"/>
                    <a:pt x="6939" y="0"/>
                    <a:pt x="6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041369" y="3894873"/>
              <a:ext cx="401727" cy="238104"/>
            </a:xfrm>
            <a:custGeom>
              <a:avLst/>
              <a:gdLst/>
              <a:ahLst/>
              <a:cxnLst/>
              <a:rect l="l" t="t" r="r" b="b"/>
              <a:pathLst>
                <a:path w="30766" h="18235" extrusionOk="0">
                  <a:moveTo>
                    <a:pt x="1492" y="1"/>
                  </a:moveTo>
                  <a:lnTo>
                    <a:pt x="1492" y="1"/>
                  </a:lnTo>
                  <a:cubicBezTo>
                    <a:pt x="0" y="11371"/>
                    <a:pt x="8407" y="18234"/>
                    <a:pt x="16882" y="18234"/>
                  </a:cubicBezTo>
                  <a:cubicBezTo>
                    <a:pt x="22371" y="18234"/>
                    <a:pt x="27889" y="15356"/>
                    <a:pt x="30766" y="8958"/>
                  </a:cubicBezTo>
                  <a:cubicBezTo>
                    <a:pt x="21583" y="7998"/>
                    <a:pt x="10732" y="5087"/>
                    <a:pt x="1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054453" y="3393439"/>
              <a:ext cx="267848" cy="100034"/>
            </a:xfrm>
            <a:custGeom>
              <a:avLst/>
              <a:gdLst/>
              <a:ahLst/>
              <a:cxnLst/>
              <a:rect l="l" t="t" r="r" b="b"/>
              <a:pathLst>
                <a:path w="20513" h="7661" extrusionOk="0">
                  <a:moveTo>
                    <a:pt x="7608" y="1"/>
                  </a:moveTo>
                  <a:cubicBezTo>
                    <a:pt x="5309" y="1"/>
                    <a:pt x="3035" y="427"/>
                    <a:pt x="1055" y="1246"/>
                  </a:cubicBezTo>
                  <a:cubicBezTo>
                    <a:pt x="0" y="1698"/>
                    <a:pt x="285" y="3245"/>
                    <a:pt x="1196" y="3245"/>
                  </a:cubicBezTo>
                  <a:cubicBezTo>
                    <a:pt x="1309" y="3245"/>
                    <a:pt x="1432" y="3220"/>
                    <a:pt x="1564" y="3167"/>
                  </a:cubicBezTo>
                  <a:cubicBezTo>
                    <a:pt x="3399" y="2403"/>
                    <a:pt x="5543" y="1991"/>
                    <a:pt x="7703" y="1991"/>
                  </a:cubicBezTo>
                  <a:cubicBezTo>
                    <a:pt x="11930" y="1991"/>
                    <a:pt x="16216" y="3570"/>
                    <a:pt x="18348" y="7180"/>
                  </a:cubicBezTo>
                  <a:cubicBezTo>
                    <a:pt x="18549" y="7520"/>
                    <a:pt x="18852" y="7661"/>
                    <a:pt x="19154" y="7661"/>
                  </a:cubicBezTo>
                  <a:cubicBezTo>
                    <a:pt x="19833" y="7661"/>
                    <a:pt x="20513" y="6953"/>
                    <a:pt x="20044" y="6191"/>
                  </a:cubicBezTo>
                  <a:cubicBezTo>
                    <a:pt x="17559" y="1954"/>
                    <a:pt x="12528" y="1"/>
                    <a:pt x="7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482830" y="3488537"/>
              <a:ext cx="252584" cy="126841"/>
            </a:xfrm>
            <a:custGeom>
              <a:avLst/>
              <a:gdLst/>
              <a:ahLst/>
              <a:cxnLst/>
              <a:rect l="l" t="t" r="r" b="b"/>
              <a:pathLst>
                <a:path w="19344" h="9714" extrusionOk="0">
                  <a:moveTo>
                    <a:pt x="5742" y="1"/>
                  </a:moveTo>
                  <a:cubicBezTo>
                    <a:pt x="4203" y="1"/>
                    <a:pt x="2663" y="188"/>
                    <a:pt x="1167" y="518"/>
                  </a:cubicBezTo>
                  <a:cubicBezTo>
                    <a:pt x="1" y="730"/>
                    <a:pt x="401" y="2435"/>
                    <a:pt x="1458" y="2435"/>
                  </a:cubicBezTo>
                  <a:cubicBezTo>
                    <a:pt x="1528" y="2435"/>
                    <a:pt x="1601" y="2427"/>
                    <a:pt x="1676" y="2411"/>
                  </a:cubicBezTo>
                  <a:cubicBezTo>
                    <a:pt x="2929" y="2142"/>
                    <a:pt x="4223" y="2000"/>
                    <a:pt x="5509" y="2000"/>
                  </a:cubicBezTo>
                  <a:cubicBezTo>
                    <a:pt x="10430" y="2000"/>
                    <a:pt x="15234" y="4078"/>
                    <a:pt x="17160" y="9052"/>
                  </a:cubicBezTo>
                  <a:cubicBezTo>
                    <a:pt x="17340" y="9511"/>
                    <a:pt x="17751" y="9713"/>
                    <a:pt x="18151" y="9713"/>
                  </a:cubicBezTo>
                  <a:cubicBezTo>
                    <a:pt x="18759" y="9713"/>
                    <a:pt x="19343" y="9248"/>
                    <a:pt x="19053" y="8515"/>
                  </a:cubicBezTo>
                  <a:cubicBezTo>
                    <a:pt x="17782" y="5209"/>
                    <a:pt x="15352" y="2581"/>
                    <a:pt x="12074" y="1225"/>
                  </a:cubicBezTo>
                  <a:cubicBezTo>
                    <a:pt x="10047" y="368"/>
                    <a:pt x="7896" y="1"/>
                    <a:pt x="5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6679716" y="2472193"/>
              <a:ext cx="1241559" cy="875531"/>
            </a:xfrm>
            <a:custGeom>
              <a:avLst/>
              <a:gdLst/>
              <a:ahLst/>
              <a:cxnLst/>
              <a:rect l="l" t="t" r="r" b="b"/>
              <a:pathLst>
                <a:path w="95084" h="67052" extrusionOk="0">
                  <a:moveTo>
                    <a:pt x="51419" y="1"/>
                  </a:moveTo>
                  <a:cubicBezTo>
                    <a:pt x="47537" y="1"/>
                    <a:pt x="43959" y="316"/>
                    <a:pt x="40972" y="790"/>
                  </a:cubicBezTo>
                  <a:cubicBezTo>
                    <a:pt x="15768" y="4011"/>
                    <a:pt x="3956" y="21870"/>
                    <a:pt x="1" y="65724"/>
                  </a:cubicBezTo>
                  <a:cubicBezTo>
                    <a:pt x="1" y="65724"/>
                    <a:pt x="15768" y="67052"/>
                    <a:pt x="32863" y="67052"/>
                  </a:cubicBezTo>
                  <a:cubicBezTo>
                    <a:pt x="55637" y="67052"/>
                    <a:pt x="87341" y="62163"/>
                    <a:pt x="93049" y="34500"/>
                  </a:cubicBezTo>
                  <a:lnTo>
                    <a:pt x="95083" y="28058"/>
                  </a:lnTo>
                  <a:cubicBezTo>
                    <a:pt x="89245" y="5525"/>
                    <a:pt x="67667" y="1"/>
                    <a:pt x="51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724969" y="2823048"/>
              <a:ext cx="636331" cy="1119446"/>
            </a:xfrm>
            <a:custGeom>
              <a:avLst/>
              <a:gdLst/>
              <a:ahLst/>
              <a:cxnLst/>
              <a:rect l="l" t="t" r="r" b="b"/>
              <a:pathLst>
                <a:path w="48733" h="85732" extrusionOk="0">
                  <a:moveTo>
                    <a:pt x="18576" y="1"/>
                  </a:moveTo>
                  <a:cubicBezTo>
                    <a:pt x="17318" y="1"/>
                    <a:pt x="16006" y="111"/>
                    <a:pt x="14638" y="340"/>
                  </a:cubicBezTo>
                  <a:lnTo>
                    <a:pt x="1" y="23115"/>
                  </a:lnTo>
                  <a:cubicBezTo>
                    <a:pt x="792" y="45889"/>
                    <a:pt x="7828" y="69060"/>
                    <a:pt x="25799" y="85731"/>
                  </a:cubicBezTo>
                  <a:cubicBezTo>
                    <a:pt x="47499" y="63489"/>
                    <a:pt x="48732" y="1"/>
                    <a:pt x="18576" y="1"/>
                  </a:cubicBezTo>
                  <a:close/>
                </a:path>
              </a:pathLst>
            </a:custGeom>
            <a:solidFill>
              <a:srgbClr val="7E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782174" y="3083114"/>
              <a:ext cx="589820" cy="530108"/>
            </a:xfrm>
            <a:custGeom>
              <a:avLst/>
              <a:gdLst/>
              <a:ahLst/>
              <a:cxnLst/>
              <a:rect l="l" t="t" r="r" b="b"/>
              <a:pathLst>
                <a:path w="45171" h="40598" extrusionOk="0">
                  <a:moveTo>
                    <a:pt x="31395" y="0"/>
                  </a:moveTo>
                  <a:cubicBezTo>
                    <a:pt x="25696" y="0"/>
                    <a:pt x="24017" y="12445"/>
                    <a:pt x="24017" y="15178"/>
                  </a:cubicBezTo>
                  <a:cubicBezTo>
                    <a:pt x="23198" y="11991"/>
                    <a:pt x="20159" y="2330"/>
                    <a:pt x="16142" y="2330"/>
                  </a:cubicBezTo>
                  <a:cubicBezTo>
                    <a:pt x="15173" y="2330"/>
                    <a:pt x="14148" y="2892"/>
                    <a:pt x="13082" y="4243"/>
                  </a:cubicBezTo>
                  <a:cubicBezTo>
                    <a:pt x="10087" y="8199"/>
                    <a:pt x="14071" y="14924"/>
                    <a:pt x="16558" y="17891"/>
                  </a:cubicBezTo>
                  <a:cubicBezTo>
                    <a:pt x="13916" y="17084"/>
                    <a:pt x="11699" y="16743"/>
                    <a:pt x="9878" y="16743"/>
                  </a:cubicBezTo>
                  <a:cubicBezTo>
                    <a:pt x="1" y="16743"/>
                    <a:pt x="1771" y="26770"/>
                    <a:pt x="10537" y="26770"/>
                  </a:cubicBezTo>
                  <a:cubicBezTo>
                    <a:pt x="12600" y="26770"/>
                    <a:pt x="15051" y="26215"/>
                    <a:pt x="17829" y="24842"/>
                  </a:cubicBezTo>
                  <a:lnTo>
                    <a:pt x="17829" y="24842"/>
                  </a:lnTo>
                  <a:cubicBezTo>
                    <a:pt x="9166" y="33254"/>
                    <a:pt x="11758" y="40597"/>
                    <a:pt x="16370" y="40597"/>
                  </a:cubicBezTo>
                  <a:cubicBezTo>
                    <a:pt x="19551" y="40597"/>
                    <a:pt x="23693" y="37105"/>
                    <a:pt x="25769" y="28063"/>
                  </a:cubicBezTo>
                  <a:cubicBezTo>
                    <a:pt x="25769" y="32836"/>
                    <a:pt x="28703" y="39964"/>
                    <a:pt x="33498" y="39964"/>
                  </a:cubicBezTo>
                  <a:cubicBezTo>
                    <a:pt x="34692" y="39964"/>
                    <a:pt x="36002" y="39521"/>
                    <a:pt x="37411" y="38490"/>
                  </a:cubicBezTo>
                  <a:cubicBezTo>
                    <a:pt x="41917" y="35160"/>
                    <a:pt x="38062" y="27794"/>
                    <a:pt x="33312" y="25136"/>
                  </a:cubicBezTo>
                  <a:lnTo>
                    <a:pt x="33312" y="25136"/>
                  </a:lnTo>
                  <a:cubicBezTo>
                    <a:pt x="34824" y="25648"/>
                    <a:pt x="36501" y="25959"/>
                    <a:pt x="38105" y="25959"/>
                  </a:cubicBezTo>
                  <a:cubicBezTo>
                    <a:pt x="41799" y="25959"/>
                    <a:pt x="45108" y="24307"/>
                    <a:pt x="45125" y="19643"/>
                  </a:cubicBezTo>
                  <a:cubicBezTo>
                    <a:pt x="45170" y="16043"/>
                    <a:pt x="42665" y="14880"/>
                    <a:pt x="39647" y="14880"/>
                  </a:cubicBezTo>
                  <a:cubicBezTo>
                    <a:pt x="37027" y="14880"/>
                    <a:pt x="34019" y="15757"/>
                    <a:pt x="31958" y="16676"/>
                  </a:cubicBezTo>
                  <a:cubicBezTo>
                    <a:pt x="33935" y="13681"/>
                    <a:pt x="39389" y="2774"/>
                    <a:pt x="32946" y="287"/>
                  </a:cubicBezTo>
                  <a:cubicBezTo>
                    <a:pt x="32399" y="91"/>
                    <a:pt x="31882" y="0"/>
                    <a:pt x="313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8020133" y="3286472"/>
              <a:ext cx="163101" cy="159772"/>
            </a:xfrm>
            <a:custGeom>
              <a:avLst/>
              <a:gdLst/>
              <a:ahLst/>
              <a:cxnLst/>
              <a:rect l="l" t="t" r="r" b="b"/>
              <a:pathLst>
                <a:path w="12491" h="12236" extrusionOk="0">
                  <a:moveTo>
                    <a:pt x="6246" y="0"/>
                  </a:moveTo>
                  <a:cubicBezTo>
                    <a:pt x="3053" y="0"/>
                    <a:pt x="1" y="2797"/>
                    <a:pt x="142" y="6132"/>
                  </a:cubicBezTo>
                  <a:cubicBezTo>
                    <a:pt x="312" y="9438"/>
                    <a:pt x="2827" y="12235"/>
                    <a:pt x="6246" y="12235"/>
                  </a:cubicBezTo>
                  <a:cubicBezTo>
                    <a:pt x="9410" y="12235"/>
                    <a:pt x="12490" y="9438"/>
                    <a:pt x="12349" y="6132"/>
                  </a:cubicBezTo>
                  <a:cubicBezTo>
                    <a:pt x="12208" y="2797"/>
                    <a:pt x="9665" y="0"/>
                    <a:pt x="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6795196" y="2917872"/>
              <a:ext cx="992514" cy="317689"/>
            </a:xfrm>
            <a:custGeom>
              <a:avLst/>
              <a:gdLst/>
              <a:ahLst/>
              <a:cxnLst/>
              <a:rect l="l" t="t" r="r" b="b"/>
              <a:pathLst>
                <a:path w="76011" h="24330" extrusionOk="0">
                  <a:moveTo>
                    <a:pt x="76010" y="1"/>
                  </a:moveTo>
                  <a:lnTo>
                    <a:pt x="76010" y="1"/>
                  </a:lnTo>
                  <a:cubicBezTo>
                    <a:pt x="72365" y="3109"/>
                    <a:pt x="68607" y="6019"/>
                    <a:pt x="64623" y="8619"/>
                  </a:cubicBezTo>
                  <a:cubicBezTo>
                    <a:pt x="60667" y="11190"/>
                    <a:pt x="56457" y="13423"/>
                    <a:pt x="52162" y="15203"/>
                  </a:cubicBezTo>
                  <a:cubicBezTo>
                    <a:pt x="47839" y="17011"/>
                    <a:pt x="43374" y="18396"/>
                    <a:pt x="38797" y="19243"/>
                  </a:cubicBezTo>
                  <a:cubicBezTo>
                    <a:pt x="35830" y="19780"/>
                    <a:pt x="32863" y="20063"/>
                    <a:pt x="29896" y="20091"/>
                  </a:cubicBezTo>
                  <a:cubicBezTo>
                    <a:pt x="30715" y="19159"/>
                    <a:pt x="31507" y="18255"/>
                    <a:pt x="32213" y="17294"/>
                  </a:cubicBezTo>
                  <a:cubicBezTo>
                    <a:pt x="33908" y="15005"/>
                    <a:pt x="35378" y="12547"/>
                    <a:pt x="36678" y="9975"/>
                  </a:cubicBezTo>
                  <a:cubicBezTo>
                    <a:pt x="37017" y="9297"/>
                    <a:pt x="36960" y="8478"/>
                    <a:pt x="36508" y="7828"/>
                  </a:cubicBezTo>
                  <a:cubicBezTo>
                    <a:pt x="36102" y="7286"/>
                    <a:pt x="35472" y="6988"/>
                    <a:pt x="34838" y="6988"/>
                  </a:cubicBezTo>
                  <a:cubicBezTo>
                    <a:pt x="34414" y="6988"/>
                    <a:pt x="33988" y="7121"/>
                    <a:pt x="33626" y="7404"/>
                  </a:cubicBezTo>
                  <a:cubicBezTo>
                    <a:pt x="31309" y="9099"/>
                    <a:pt x="28907" y="10625"/>
                    <a:pt x="26420" y="11953"/>
                  </a:cubicBezTo>
                  <a:cubicBezTo>
                    <a:pt x="23906" y="13253"/>
                    <a:pt x="21278" y="14270"/>
                    <a:pt x="18537" y="14977"/>
                  </a:cubicBezTo>
                  <a:cubicBezTo>
                    <a:pt x="15824" y="15683"/>
                    <a:pt x="12942" y="16050"/>
                    <a:pt x="10060" y="16305"/>
                  </a:cubicBezTo>
                  <a:cubicBezTo>
                    <a:pt x="8393" y="16418"/>
                    <a:pt x="6698" y="16531"/>
                    <a:pt x="5002" y="16587"/>
                  </a:cubicBezTo>
                  <a:cubicBezTo>
                    <a:pt x="6584" y="15401"/>
                    <a:pt x="8195" y="14157"/>
                    <a:pt x="9749" y="12858"/>
                  </a:cubicBezTo>
                  <a:cubicBezTo>
                    <a:pt x="11021" y="11756"/>
                    <a:pt x="12208" y="10625"/>
                    <a:pt x="13338" y="9354"/>
                  </a:cubicBezTo>
                  <a:cubicBezTo>
                    <a:pt x="14440" y="8082"/>
                    <a:pt x="15400" y="6698"/>
                    <a:pt x="16192" y="5285"/>
                  </a:cubicBezTo>
                  <a:lnTo>
                    <a:pt x="16192" y="5285"/>
                  </a:lnTo>
                  <a:cubicBezTo>
                    <a:pt x="14129" y="7856"/>
                    <a:pt x="11614" y="9947"/>
                    <a:pt x="8902" y="11727"/>
                  </a:cubicBezTo>
                  <a:cubicBezTo>
                    <a:pt x="6217" y="13507"/>
                    <a:pt x="3307" y="15118"/>
                    <a:pt x="566" y="16983"/>
                  </a:cubicBezTo>
                  <a:cubicBezTo>
                    <a:pt x="283" y="17181"/>
                    <a:pt x="57" y="17548"/>
                    <a:pt x="29" y="17944"/>
                  </a:cubicBezTo>
                  <a:cubicBezTo>
                    <a:pt x="1" y="18594"/>
                    <a:pt x="509" y="19130"/>
                    <a:pt x="1159" y="19159"/>
                  </a:cubicBezTo>
                  <a:lnTo>
                    <a:pt x="1272" y="19159"/>
                  </a:lnTo>
                  <a:cubicBezTo>
                    <a:pt x="4017" y="19263"/>
                    <a:pt x="6761" y="19416"/>
                    <a:pt x="9527" y="19416"/>
                  </a:cubicBezTo>
                  <a:cubicBezTo>
                    <a:pt x="9752" y="19416"/>
                    <a:pt x="9977" y="19415"/>
                    <a:pt x="10201" y="19413"/>
                  </a:cubicBezTo>
                  <a:cubicBezTo>
                    <a:pt x="13196" y="19385"/>
                    <a:pt x="16276" y="19159"/>
                    <a:pt x="19300" y="18537"/>
                  </a:cubicBezTo>
                  <a:cubicBezTo>
                    <a:pt x="22352" y="17887"/>
                    <a:pt x="25318" y="16870"/>
                    <a:pt x="28116" y="15570"/>
                  </a:cubicBezTo>
                  <a:cubicBezTo>
                    <a:pt x="28144" y="15542"/>
                    <a:pt x="28172" y="15542"/>
                    <a:pt x="28229" y="15485"/>
                  </a:cubicBezTo>
                  <a:lnTo>
                    <a:pt x="28229" y="15485"/>
                  </a:lnTo>
                  <a:cubicBezTo>
                    <a:pt x="26816" y="17322"/>
                    <a:pt x="25290" y="19074"/>
                    <a:pt x="23567" y="20487"/>
                  </a:cubicBezTo>
                  <a:lnTo>
                    <a:pt x="23482" y="20543"/>
                  </a:lnTo>
                  <a:cubicBezTo>
                    <a:pt x="23058" y="20882"/>
                    <a:pt x="22719" y="21419"/>
                    <a:pt x="22719" y="22069"/>
                  </a:cubicBezTo>
                  <a:cubicBezTo>
                    <a:pt x="22691" y="23199"/>
                    <a:pt x="23567" y="24160"/>
                    <a:pt x="24697" y="24188"/>
                  </a:cubicBezTo>
                  <a:lnTo>
                    <a:pt x="28455" y="24330"/>
                  </a:lnTo>
                  <a:lnTo>
                    <a:pt x="32213" y="24188"/>
                  </a:lnTo>
                  <a:lnTo>
                    <a:pt x="35915" y="23765"/>
                  </a:lnTo>
                  <a:lnTo>
                    <a:pt x="39588" y="23086"/>
                  </a:lnTo>
                  <a:cubicBezTo>
                    <a:pt x="44420" y="22041"/>
                    <a:pt x="49082" y="20317"/>
                    <a:pt x="53462" y="18141"/>
                  </a:cubicBezTo>
                  <a:cubicBezTo>
                    <a:pt x="57842" y="15966"/>
                    <a:pt x="61967" y="13253"/>
                    <a:pt x="65753" y="10230"/>
                  </a:cubicBezTo>
                  <a:cubicBezTo>
                    <a:pt x="69540" y="7206"/>
                    <a:pt x="72987" y="3759"/>
                    <a:pt x="76010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6711981" y="4554120"/>
              <a:ext cx="778175" cy="494814"/>
            </a:xfrm>
            <a:custGeom>
              <a:avLst/>
              <a:gdLst/>
              <a:ahLst/>
              <a:cxnLst/>
              <a:rect l="l" t="t" r="r" b="b"/>
              <a:pathLst>
                <a:path w="59596" h="37895" extrusionOk="0">
                  <a:moveTo>
                    <a:pt x="28163" y="1"/>
                  </a:moveTo>
                  <a:cubicBezTo>
                    <a:pt x="2749" y="1"/>
                    <a:pt x="0" y="36103"/>
                    <a:pt x="27707" y="37814"/>
                  </a:cubicBezTo>
                  <a:cubicBezTo>
                    <a:pt x="28542" y="37868"/>
                    <a:pt x="29353" y="37894"/>
                    <a:pt x="30140" y="37894"/>
                  </a:cubicBezTo>
                  <a:cubicBezTo>
                    <a:pt x="59596" y="37894"/>
                    <a:pt x="55371" y="1247"/>
                    <a:pt x="30024" y="64"/>
                  </a:cubicBezTo>
                  <a:cubicBezTo>
                    <a:pt x="29391" y="22"/>
                    <a:pt x="28771" y="1"/>
                    <a:pt x="28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148663" y="4737578"/>
              <a:ext cx="89666" cy="69374"/>
            </a:xfrm>
            <a:custGeom>
              <a:avLst/>
              <a:gdLst/>
              <a:ahLst/>
              <a:cxnLst/>
              <a:rect l="l" t="t" r="r" b="b"/>
              <a:pathLst>
                <a:path w="6867" h="5313" extrusionOk="0">
                  <a:moveTo>
                    <a:pt x="3475" y="1"/>
                  </a:moveTo>
                  <a:cubicBezTo>
                    <a:pt x="3466" y="1"/>
                    <a:pt x="3457" y="1"/>
                    <a:pt x="3448" y="1"/>
                  </a:cubicBezTo>
                  <a:cubicBezTo>
                    <a:pt x="0" y="1"/>
                    <a:pt x="0" y="5313"/>
                    <a:pt x="3448" y="5313"/>
                  </a:cubicBezTo>
                  <a:cubicBezTo>
                    <a:pt x="6858" y="5313"/>
                    <a:pt x="6867" y="1"/>
                    <a:pt x="34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6976356" y="4688142"/>
              <a:ext cx="89300" cy="69374"/>
            </a:xfrm>
            <a:custGeom>
              <a:avLst/>
              <a:gdLst/>
              <a:ahLst/>
              <a:cxnLst/>
              <a:rect l="l" t="t" r="r" b="b"/>
              <a:pathLst>
                <a:path w="6839" h="5313" extrusionOk="0">
                  <a:moveTo>
                    <a:pt x="3420" y="0"/>
                  </a:moveTo>
                  <a:cubicBezTo>
                    <a:pt x="1" y="0"/>
                    <a:pt x="1" y="5313"/>
                    <a:pt x="3420" y="5313"/>
                  </a:cubicBezTo>
                  <a:cubicBezTo>
                    <a:pt x="6839" y="5313"/>
                    <a:pt x="6839" y="0"/>
                    <a:pt x="3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6956182" y="4808180"/>
              <a:ext cx="238978" cy="116146"/>
            </a:xfrm>
            <a:custGeom>
              <a:avLst/>
              <a:gdLst/>
              <a:ahLst/>
              <a:cxnLst/>
              <a:rect l="l" t="t" r="r" b="b"/>
              <a:pathLst>
                <a:path w="18302" h="8895" extrusionOk="0">
                  <a:moveTo>
                    <a:pt x="1302" y="0"/>
                  </a:moveTo>
                  <a:cubicBezTo>
                    <a:pt x="686" y="0"/>
                    <a:pt x="0" y="711"/>
                    <a:pt x="331" y="1488"/>
                  </a:cubicBezTo>
                  <a:cubicBezTo>
                    <a:pt x="1715" y="4625"/>
                    <a:pt x="4202" y="7140"/>
                    <a:pt x="7451" y="8270"/>
                  </a:cubicBezTo>
                  <a:cubicBezTo>
                    <a:pt x="8695" y="8702"/>
                    <a:pt x="9992" y="8895"/>
                    <a:pt x="11297" y="8895"/>
                  </a:cubicBezTo>
                  <a:cubicBezTo>
                    <a:pt x="13403" y="8895"/>
                    <a:pt x="15529" y="8394"/>
                    <a:pt x="17482" y="7592"/>
                  </a:cubicBezTo>
                  <a:cubicBezTo>
                    <a:pt x="17963" y="7394"/>
                    <a:pt x="18302" y="6970"/>
                    <a:pt x="18132" y="6377"/>
                  </a:cubicBezTo>
                  <a:cubicBezTo>
                    <a:pt x="18018" y="6011"/>
                    <a:pt x="17627" y="5664"/>
                    <a:pt x="17227" y="5664"/>
                  </a:cubicBezTo>
                  <a:cubicBezTo>
                    <a:pt x="17132" y="5664"/>
                    <a:pt x="17037" y="5684"/>
                    <a:pt x="16945" y="5727"/>
                  </a:cubicBezTo>
                  <a:cubicBezTo>
                    <a:pt x="15150" y="6470"/>
                    <a:pt x="13227" y="6958"/>
                    <a:pt x="11303" y="6958"/>
                  </a:cubicBezTo>
                  <a:cubicBezTo>
                    <a:pt x="10229" y="6958"/>
                    <a:pt x="9154" y="6806"/>
                    <a:pt x="8101" y="6461"/>
                  </a:cubicBezTo>
                  <a:cubicBezTo>
                    <a:pt x="5219" y="5501"/>
                    <a:pt x="3185" y="3212"/>
                    <a:pt x="1998" y="499"/>
                  </a:cubicBezTo>
                  <a:cubicBezTo>
                    <a:pt x="1848" y="147"/>
                    <a:pt x="1582" y="0"/>
                    <a:pt x="1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388111" y="3635420"/>
              <a:ext cx="335395" cy="315952"/>
            </a:xfrm>
            <a:custGeom>
              <a:avLst/>
              <a:gdLst/>
              <a:ahLst/>
              <a:cxnLst/>
              <a:rect l="l" t="t" r="r" b="b"/>
              <a:pathLst>
                <a:path w="25686" h="24197" extrusionOk="0">
                  <a:moveTo>
                    <a:pt x="12795" y="1"/>
                  </a:moveTo>
                  <a:cubicBezTo>
                    <a:pt x="6472" y="1"/>
                    <a:pt x="1520" y="5020"/>
                    <a:pt x="792" y="11224"/>
                  </a:cubicBezTo>
                  <a:cubicBezTo>
                    <a:pt x="1" y="17723"/>
                    <a:pt x="5652" y="23686"/>
                    <a:pt x="11981" y="24166"/>
                  </a:cubicBezTo>
                  <a:cubicBezTo>
                    <a:pt x="12274" y="24187"/>
                    <a:pt x="12565" y="24197"/>
                    <a:pt x="12853" y="24197"/>
                  </a:cubicBezTo>
                  <a:cubicBezTo>
                    <a:pt x="19221" y="24197"/>
                    <a:pt x="24192" y="19193"/>
                    <a:pt x="24895" y="12948"/>
                  </a:cubicBezTo>
                  <a:cubicBezTo>
                    <a:pt x="25686" y="6449"/>
                    <a:pt x="20035" y="487"/>
                    <a:pt x="13705" y="35"/>
                  </a:cubicBezTo>
                  <a:cubicBezTo>
                    <a:pt x="13399" y="12"/>
                    <a:pt x="13095" y="1"/>
                    <a:pt x="127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6930603" y="3495222"/>
              <a:ext cx="335395" cy="315952"/>
            </a:xfrm>
            <a:custGeom>
              <a:avLst/>
              <a:gdLst/>
              <a:ahLst/>
              <a:cxnLst/>
              <a:rect l="l" t="t" r="r" b="b"/>
              <a:pathLst>
                <a:path w="25686" h="24197" extrusionOk="0">
                  <a:moveTo>
                    <a:pt x="12795" y="0"/>
                  </a:moveTo>
                  <a:cubicBezTo>
                    <a:pt x="6472" y="0"/>
                    <a:pt x="1520" y="5020"/>
                    <a:pt x="792" y="11224"/>
                  </a:cubicBezTo>
                  <a:cubicBezTo>
                    <a:pt x="1" y="17723"/>
                    <a:pt x="5652" y="23685"/>
                    <a:pt x="11982" y="24165"/>
                  </a:cubicBezTo>
                  <a:cubicBezTo>
                    <a:pt x="12275" y="24186"/>
                    <a:pt x="12565" y="24197"/>
                    <a:pt x="12853" y="24197"/>
                  </a:cubicBezTo>
                  <a:cubicBezTo>
                    <a:pt x="19195" y="24197"/>
                    <a:pt x="24165" y="19219"/>
                    <a:pt x="24895" y="12948"/>
                  </a:cubicBezTo>
                  <a:cubicBezTo>
                    <a:pt x="25686" y="6449"/>
                    <a:pt x="20035" y="487"/>
                    <a:pt x="13705" y="34"/>
                  </a:cubicBezTo>
                  <a:cubicBezTo>
                    <a:pt x="13399" y="11"/>
                    <a:pt x="13095" y="0"/>
                    <a:pt x="12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7343468" y="3635499"/>
              <a:ext cx="374502" cy="311421"/>
            </a:xfrm>
            <a:custGeom>
              <a:avLst/>
              <a:gdLst/>
              <a:ahLst/>
              <a:cxnLst/>
              <a:rect l="l" t="t" r="r" b="b"/>
              <a:pathLst>
                <a:path w="28681" h="23850" extrusionOk="0">
                  <a:moveTo>
                    <a:pt x="15400" y="1"/>
                  </a:moveTo>
                  <a:cubicBezTo>
                    <a:pt x="1611" y="453"/>
                    <a:pt x="1" y="21108"/>
                    <a:pt x="13281" y="23849"/>
                  </a:cubicBezTo>
                  <a:cubicBezTo>
                    <a:pt x="27042" y="23397"/>
                    <a:pt x="28681" y="2742"/>
                    <a:pt x="15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6885593" y="3495300"/>
              <a:ext cx="374502" cy="311408"/>
            </a:xfrm>
            <a:custGeom>
              <a:avLst/>
              <a:gdLst/>
              <a:ahLst/>
              <a:cxnLst/>
              <a:rect l="l" t="t" r="r" b="b"/>
              <a:pathLst>
                <a:path w="28681" h="23849" extrusionOk="0">
                  <a:moveTo>
                    <a:pt x="15400" y="0"/>
                  </a:moveTo>
                  <a:lnTo>
                    <a:pt x="15400" y="0"/>
                  </a:lnTo>
                  <a:cubicBezTo>
                    <a:pt x="1611" y="452"/>
                    <a:pt x="1" y="21108"/>
                    <a:pt x="13281" y="23849"/>
                  </a:cubicBezTo>
                  <a:cubicBezTo>
                    <a:pt x="27042" y="23397"/>
                    <a:pt x="28681" y="2769"/>
                    <a:pt x="15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156116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53181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 smtClean="0">
                <a:solidFill>
                  <a:srgbClr val="FF0000"/>
                </a:solidFill>
                <a:latin typeface="HP001 4 hàng" pitchFamily="34" charset="0"/>
              </a:rPr>
              <a:t>εΠ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1619" y="-10382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7499" y="-134877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3694" y="-16154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8069" y="-100647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26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2428E-6 -7.40741E-7 L -0.01097 -0.01805 L -0.0235 -0.025 L -0.0376 -0.02222 L -0.04778 -0.01412 L -0.06032 0.00695 L -0.06893 0.03611 L -0.07207 0.06921 L -0.07285 0.09421 L -0.06658 0.125 L -0.05718 0.15278 L -0.04857 0.16528 L -0.03682 0.175 L -0.02428 0.17639 L -0.0094 0.17083 L 0.0094 0.1375 L 0.02976 0.08449 L 0.06423 -0.05417 L 0.08773 -0.15347 L 0.10261 -0.22222 L 0.10966 -0.29167 L 0.10574 -0.325 L 0.09869 -0.34028 L 0.08694 -0.34305 L 0.07676 -0.33055 L 0.06893 -0.31528 L 0.06188 -0.28194 L 0.05483 -0.24861 L 0.05248 -0.19167 L 0.05248 0.18056 L 0.05561 0.10556 L 0.06814 0.04977 L 0.08068 0.01088 L 0.09243 -0.01134 L 0.10731 -0.02384 L 0.11671 -0.02384 L 0.12767 -0.01528 L 0.13551 0.00532 L 0.13786 0.03032 L 0.13551 0.07894 L 0.13707 0.13889 L 0.13942 0.15972 L 0.14334 0.16945 L 0.15196 0.17778 L 0.15979 0.17361 L 0.1731 0.15278 L 0.18329 0.12222 L 0.19425 0.08866 L 0.19739 0.05556 L 0.20287 0.025 L 0.20992 0.00532 L 0.2201 -0.00972 L 0.23107 -0.01944 L 0.24282 -0.02222 L 0.25613 -0.01805 L 0.26945 -0.0044 L 0.27415 -7.40741E-7 L 0.24987 -0.02106 L 0.23733 -0.02106 L 0.22245 -0.01528 L 0.2107 0.00532 L 0.19895 0.04005 L 0.19504 0.08056 L 0.19895 0.1125 L 0.20522 0.13889 L 0.21462 0.15695 L 0.22715 0.16945 L 0.24203 0.175 L 0.25927 0.16667 L 0.27297 0.14907 L 0.28498 0.11736 L 0.28812 0.09421 L 0.28903 0.07199 L 0.28825 0.04583 L 0.28198 0.02222 L 0.27493 -0.00162 " pathEditMode="relative" rAng="0" ptsTypes="AAAAAAAAAAAAAAAAAAAAAAAAAAAAAAAAAAAAAAAAAAAAAAAAAAAAAAAAAAAAAAAAAAAAAAAAAAAA">
                                      <p:cBhvr>
                                        <p:cTn id="11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9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211E-6 1.48148E-6 L -0.00418 0.00926 L -0.0047 0.01759 L -0.00313 0.0287 L -0.00052 0.03611 L 0.00522 0.03889 L 0.01306 0.03796 L 0.02193 0.0287 L 0.03029 0.01389 L 0.03864 -0.00556 L 0.04439 -0.0213 L 0.04595 -0.03797 L 0.04595 0.13796 L 0.04909 0.15185 L 0.05535 0.16389 L 0.06162 0.16666 L 0.0705 0.16666 L 0.08251 0.15185 L 0.09139 0.1287 L 0.10131 0.09444 L 0.10914 0.06574 " pathEditMode="relative" ptsTypes="AAAAAAAAAAAAAAAAAAAAA">
                                      <p:cBhvr>
                                        <p:cTn id="22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76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271E-6 -3.7037E-7 L 0.00365 -0.0044 L 0.00874 -0.00556 L 0.01305 -0.00556 L 0.01683 -0.00231 L 0.01931 0.00671 L 0.01723 0.02315 L 0.01174 0.03704 L 0.00339 0.04861 " pathEditMode="relative" rAng="0" ptsTypes="AAAAAAAAA">
                                      <p:cBhvr>
                                        <p:cTn id="3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26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76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26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234177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6553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Ρ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3681" y="3124200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ċ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5815" y="3124201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Π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653851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338019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18000" b="1" dirty="0" err="1" smtClean="0">
                <a:solidFill>
                  <a:srgbClr val="FF0000"/>
                </a:solidFill>
                <a:latin typeface="HP001 4 hàng" pitchFamily="34" charset="0"/>
              </a:rPr>
              <a:t>ǇhĔ</a:t>
            </a:r>
            <a:r>
              <a:rPr lang="en-US" sz="18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18000" b="1" dirty="0" err="1" smtClean="0">
                <a:solidFill>
                  <a:srgbClr val="FF0000"/>
                </a:solidFill>
                <a:latin typeface="HP001 4 hàng" pitchFamily="34" charset="0"/>
              </a:rPr>
              <a:t>cā</a:t>
            </a:r>
            <a:endParaRPr lang="en-US" sz="180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163659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05581" y="3126898"/>
            <a:ext cx="112776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H"/>
                <a:ea typeface="HP001 4H"/>
              </a:rPr>
              <a:t> đồ 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εΠ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33472" r="31713" b="33264"/>
          <a:stretch/>
        </p:blipFill>
        <p:spPr bwMode="auto">
          <a:xfrm>
            <a:off x="1585119" y="228600"/>
            <a:ext cx="846249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7" t="29583" r="30798" b="50625"/>
          <a:stretch/>
        </p:blipFill>
        <p:spPr bwMode="auto">
          <a:xfrm>
            <a:off x="1463199" y="4191000"/>
            <a:ext cx="8583810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9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5696" r="9811" b="70688"/>
          <a:stretch/>
        </p:blipFill>
        <p:spPr>
          <a:xfrm>
            <a:off x="1255740" y="150261"/>
            <a:ext cx="8810329" cy="352789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168872" y="4080899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Mẹ ơi, mạ lớn lên gọi là lúa. Bê lớn lên gọi là bò. Con lớn lên thì gọi là gì ạ?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ôm Hà rồi nói: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Lớn lên, con vẫn là con gái nhỏ của mẹ.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988988" y="4084280"/>
            <a:ext cx="8476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498051" y="4800600"/>
            <a:ext cx="3824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1024796" y="4911323"/>
            <a:ext cx="7875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567901" y="4920342"/>
            <a:ext cx="96948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87844" y="3352800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595519" y="3914449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8333873" y="4290949"/>
            <a:ext cx="106643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691577" y="4911323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538307" y="4722066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111782" y="5476593"/>
            <a:ext cx="790563" cy="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80719" y="6019800"/>
            <a:ext cx="7159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01903" y="6019800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94519" y="5641286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  <a:endParaRPr lang="en-US" sz="2800" b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34459" y="1144536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98084" y="3386211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98084" y="1144536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02837" y="3386211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</a:p>
        </p:txBody>
      </p:sp>
    </p:spTree>
    <p:extLst>
      <p:ext uri="{BB962C8B-B14F-4D97-AF65-F5344CB8AC3E}">
        <p14:creationId xmlns:p14="http://schemas.microsoft.com/office/powerpoint/2010/main" val="331054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Cấy lúa bằng máy cấy mạ non không động cơ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Cấy lúa bằng máy cấy mạ non không động cơ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Sắc vàng lúa Nhật trên cao nguyên đá – Trung tâm chuyển giao công nghệ và  khuyến n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8" y="838200"/>
            <a:ext cx="5851525" cy="38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ùa xuân đi cấy | Kênh Thời Ti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363" y="838200"/>
            <a:ext cx="5245261" cy="384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05963" y="4917468"/>
            <a:ext cx="2785269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</a:t>
            </a:r>
          </a:p>
        </p:txBody>
      </p:sp>
    </p:spTree>
    <p:extLst>
      <p:ext uri="{BB962C8B-B14F-4D97-AF65-F5344CB8AC3E}">
        <p14:creationId xmlns:p14="http://schemas.microsoft.com/office/powerpoint/2010/main" val="402498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05963" y="5257800"/>
            <a:ext cx="2785269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lúa</a:t>
            </a:r>
          </a:p>
        </p:txBody>
      </p:sp>
      <p:pic>
        <p:nvPicPr>
          <p:cNvPr id="14338" name="Picture 2" descr="Cây lúa | Công ty TNHH TM &amp; SX Bình Qu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57" y="358877"/>
            <a:ext cx="6302647" cy="472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 xã xuất hiện bệnh Viêm da nổi cục trên trâu b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6" y="14748"/>
            <a:ext cx="8531486" cy="56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46771" y="5600808"/>
            <a:ext cx="5562600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 và bê</a:t>
            </a:r>
          </a:p>
        </p:txBody>
      </p:sp>
    </p:spTree>
    <p:extLst>
      <p:ext uri="{BB962C8B-B14F-4D97-AF65-F5344CB8AC3E}">
        <p14:creationId xmlns:p14="http://schemas.microsoft.com/office/powerpoint/2010/main" val="34902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38"/>
          <a:stretch/>
        </p:blipFill>
        <p:spPr>
          <a:xfrm>
            <a:off x="491814" y="-22217"/>
            <a:ext cx="10671623" cy="5270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3" y="-281606"/>
            <a:ext cx="11696009" cy="220045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3" y="-16932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5"/>
            <a:ext cx="1127504" cy="697627"/>
          </a:xfrm>
          <a:prstGeom prst="rect">
            <a:avLst/>
          </a:prstGeom>
          <a:noFill/>
        </p:spPr>
        <p:txBody>
          <a:bodyPr wrap="square" lIns="121690" tIns="60845" rIns="121690" bIns="60845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2" y="481574"/>
            <a:ext cx="1127504" cy="943847"/>
          </a:xfrm>
          <a:prstGeom prst="rect">
            <a:avLst/>
          </a:prstGeom>
          <a:noFill/>
        </p:spPr>
        <p:txBody>
          <a:bodyPr wrap="square" lIns="121690" tIns="60845" rIns="121690" bIns="60845" rtlCol="0">
            <a:spAutoFit/>
          </a:bodyPr>
          <a:lstStyle/>
          <a:p>
            <a:pPr algn="ctr"/>
            <a:r>
              <a:rPr lang="en-US" sz="5300" b="1">
                <a:solidFill>
                  <a:srgbClr val="BD196F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39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4"/>
            <a:ext cx="3448696" cy="941184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65404" y="5264725"/>
            <a:ext cx="12246294" cy="1605563"/>
            <a:chOff x="695008" y="5406302"/>
            <a:chExt cx="10717370" cy="1605564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</a:t>
              </a:r>
              <a:r>
                <a:rPr lang="en-US" sz="51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oi</a:t>
              </a: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51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</a:t>
              </a:r>
              <a:r>
                <a:rPr lang="en-US" sz="51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ơi</a:t>
              </a:r>
              <a:r>
                <a:rPr lang="en-US" sz="51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 đi xem </a:t>
              </a:r>
              <a:r>
                <a:rPr lang="en-US" sz="51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  <a:r>
                <a:rPr lang="en-US" sz="51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ôi</a:t>
              </a:r>
              <a:r>
                <a:rPr lang="en-US" sz="51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51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7989747" y="5510778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1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51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4473497" y="5468994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1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  <a:endParaRPr lang="en-US" sz="51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823120" y="-53288"/>
            <a:ext cx="10717370" cy="1501087"/>
          </a:xfrm>
          <a:prstGeom prst="rect">
            <a:avLst/>
          </a:prstGeom>
        </p:spPr>
        <p:txBody>
          <a:bodyPr vert="horz" lIns="91267" tIns="45634" rIns="91267" bIns="456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oi  ôi  ơi</a:t>
            </a:r>
          </a:p>
        </p:txBody>
      </p:sp>
    </p:spTree>
    <p:extLst>
      <p:ext uri="{BB962C8B-B14F-4D97-AF65-F5344CB8AC3E}">
        <p14:creationId xmlns:p14="http://schemas.microsoft.com/office/powerpoint/2010/main" val="1921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198367" y="14122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Mẹ ơi, mạ lớn lên gọi là lúa. Bê lớn lên gọi là bò. Con lớn lên thì gọi là gì ạ?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ôm Hà rồi nói: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Lớn lên, con vẫn là con gái nhỏ của mẹ.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bài, ai là người hỏi?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127919" y="990600"/>
            <a:ext cx="3124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 lớn lên gọi là gì?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642519" y="1755060"/>
            <a:ext cx="601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lớn lên gọi là gì?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0043319" y="1730481"/>
            <a:ext cx="17985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1408" y="2496834"/>
            <a:ext cx="35235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có nhận xét gì về tình cảm mẹ dành cho Hà?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9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7" grpId="0" animBg="1"/>
      <p:bldP spid="20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13519" y="4247257"/>
            <a:ext cx="11643519" cy="262465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Mẹ ơi, mạ lớn lên gọi là lúa. Bê lớn lên gọi là bò. Con lớn lên thì gọi là gì ạ?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ôm Hà rồi nói: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Lớn lên, con vẫn là con gái nhỏ của mẹ.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418361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42387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58263" y="35380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48" y="2486969"/>
            <a:ext cx="7675496" cy="120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-228600"/>
            <a:ext cx="3879308" cy="321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1440991" y="1186889"/>
            <a:ext cx="9220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 của mẹ và xe của bé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t="56473" r="1074" b="367"/>
          <a:stretch/>
        </p:blipFill>
        <p:spPr>
          <a:xfrm>
            <a:off x="2424215" y="2091813"/>
            <a:ext cx="7239000" cy="45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1826549"/>
            <a:ext cx="7400440" cy="28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6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13519" y="4247257"/>
            <a:ext cx="11643519" cy="262465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Mẹ ơi, mạ lớn lên gọi là lúa. Bê lớn lên gọi là bò. Con lớn lên thì gọi là gì ạ?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ôm Hà rồi nói: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360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Lớn lên, con vẫn là con gái nhỏ của mẹ.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418361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42387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58263" y="35380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48" y="2486969"/>
            <a:ext cx="7675496" cy="120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-228600"/>
            <a:ext cx="3879308" cy="321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3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51" y="2133600"/>
            <a:ext cx="9567879" cy="31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9933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28041" y="2443881"/>
            <a:ext cx="2441825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05379" y="2443881"/>
            <a:ext cx="2441825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08187" y="4026957"/>
            <a:ext cx="4939019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5495" y="90327"/>
            <a:ext cx="1162118" cy="417917"/>
            <a:chOff x="63500" y="1429216"/>
            <a:chExt cx="1970813" cy="705889"/>
          </a:xfrm>
        </p:grpSpPr>
        <p:sp>
          <p:nvSpPr>
            <p:cNvPr id="7" name="Rounded Rectangle 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4975019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41169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09440" y="5425349"/>
            <a:ext cx="3932584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chòi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60469" y="5425349"/>
            <a:ext cx="1834579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19286" y="5425349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78224" y="5425349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xôi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42571" y="5425349"/>
            <a:ext cx="3575076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đợi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53058" y="5425349"/>
            <a:ext cx="3932584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33087" y="5286676"/>
            <a:ext cx="1253044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0094" y="5286676"/>
            <a:ext cx="1834582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26350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988758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872470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001946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pic>
        <p:nvPicPr>
          <p:cNvPr id="1026" name="Picture 2" descr="THI CÔNG CHÒI LÁ CÔNG TRÌNH CỦ CHI - Công Ty TNHH Phát Triển Thảo V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22" y="282313"/>
            <a:ext cx="6251887" cy="469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Ăn xôi có nóng không? Ăn bao nhiêu xôi trong 1 tuần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86" y="263613"/>
            <a:ext cx="8321261" cy="46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376" y="4241050"/>
            <a:ext cx="13597611" cy="213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42" y="-231959"/>
            <a:ext cx="6247665" cy="518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23142" y="5132891"/>
            <a:ext cx="767704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1917" y="5132891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Chim bói cá - Kingfis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059" y="609600"/>
            <a:ext cx="5725019" cy="38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17457" y="5495925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61619" y="5495925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r>
              <a:rPr lang="en-US" sz="12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12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2861584" y="457201"/>
            <a:ext cx="3015573" cy="4310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6"/>
          <a:stretch/>
        </p:blipFill>
        <p:spPr>
          <a:xfrm>
            <a:off x="6290584" y="457201"/>
            <a:ext cx="3033794" cy="43103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378157" y="5495925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  <a:endParaRPr lang="en-US" sz="12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17457" y="5486400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  <a:endParaRPr lang="en-US" sz="12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81657" y="5486400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endParaRPr lang="en-US" sz="12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3646488" y="381000"/>
            <a:ext cx="5038028" cy="424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212</Words>
  <Application>Microsoft Office PowerPoint</Application>
  <PresentationFormat>Custom</PresentationFormat>
  <Paragraphs>115</Paragraphs>
  <Slides>35</Slides>
  <Notes>21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.VnCooper</vt:lpstr>
      <vt:lpstr>AvantGarde</vt:lpstr>
      <vt:lpstr>.VnArial</vt:lpstr>
      <vt:lpstr>HP001 4 hàng</vt:lpstr>
      <vt:lpstr>Luckiest Guy</vt:lpstr>
      <vt:lpstr>Karla Regular</vt:lpstr>
      <vt:lpstr>Karla</vt:lpstr>
      <vt:lpstr>Arrus-Black</vt:lpstr>
      <vt:lpstr>Arial Rounded MT Bold</vt:lpstr>
      <vt:lpstr>HP001 4H</vt:lpstr>
      <vt:lpstr>Arial</vt:lpstr>
      <vt:lpstr>Arial-Rounded</vt:lpstr>
      <vt:lpstr>Building Siblings Relationships by Slidesgo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Siblings Relationships</dc:title>
  <dc:creator>PC</dc:creator>
  <cp:lastModifiedBy>pc</cp:lastModifiedBy>
  <cp:revision>38</cp:revision>
  <dcterms:modified xsi:type="dcterms:W3CDTF">2022-10-29T18:03:03Z</dcterms:modified>
</cp:coreProperties>
</file>